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769775" y="-216731"/>
            <a:ext cx="14960601" cy="10287001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-1358900" y="-1143000"/>
            <a:ext cx="14668500" cy="1005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044700" y="-25400"/>
            <a:ext cx="12534901" cy="864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3543300" y="2018930"/>
            <a:ext cx="10299700" cy="7112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4703923" y="3389019"/>
            <a:ext cx="9639301" cy="64017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half" idx="14"/>
          </p:nvPr>
        </p:nvSpPr>
        <p:spPr>
          <a:xfrm rot="21600000">
            <a:off x="7281774" y="-1330382"/>
            <a:ext cx="4978401" cy="63325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 rot="21600000">
            <a:off x="-3213100" y="762000"/>
            <a:ext cx="122809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7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riting your Story:…"/>
          <p:cNvSpPr txBox="1"/>
          <p:nvPr>
            <p:ph type="ctrTitle"/>
          </p:nvPr>
        </p:nvSpPr>
        <p:spPr>
          <a:xfrm>
            <a:off x="1482909" y="3606800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Writing your Story:</a:t>
            </a:r>
          </a:p>
          <a:p>
            <a:pPr/>
            <a:r>
              <a:t>Imagery</a:t>
            </a:r>
          </a:p>
        </p:txBody>
      </p:sp>
      <p:pic>
        <p:nvPicPr>
          <p:cNvPr id="120" name="Screenshot 2020-04-06 at 10.19.42.png" descr="Screenshot 2020-04-06 at 10.19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2516" y="826275"/>
            <a:ext cx="5355186" cy="2364001"/>
          </a:xfrm>
          <a:prstGeom prst="rect">
            <a:avLst/>
          </a:prstGeom>
          <a:ln w="889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2041" t="10663" r="22044" b="10671"/>
          <a:stretch>
            <a:fillRect/>
          </a:stretch>
        </p:blipFill>
        <p:spPr>
          <a:xfrm>
            <a:off x="9321613" y="5494138"/>
            <a:ext cx="2408253" cy="3388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600" fill="norm" stroke="1" extrusionOk="0">
                <a:moveTo>
                  <a:pt x="3753" y="0"/>
                </a:moveTo>
                <a:lnTo>
                  <a:pt x="3525" y="162"/>
                </a:lnTo>
                <a:lnTo>
                  <a:pt x="3301" y="324"/>
                </a:lnTo>
                <a:lnTo>
                  <a:pt x="3326" y="1561"/>
                </a:lnTo>
                <a:cubicBezTo>
                  <a:pt x="3347" y="2468"/>
                  <a:pt x="3387" y="2821"/>
                  <a:pt x="3472" y="2882"/>
                </a:cubicBezTo>
                <a:cubicBezTo>
                  <a:pt x="3537" y="2928"/>
                  <a:pt x="3890" y="2978"/>
                  <a:pt x="4279" y="2996"/>
                </a:cubicBezTo>
                <a:cubicBezTo>
                  <a:pt x="4839" y="3022"/>
                  <a:pt x="4958" y="3047"/>
                  <a:pt x="4922" y="3125"/>
                </a:cubicBezTo>
                <a:cubicBezTo>
                  <a:pt x="4897" y="3177"/>
                  <a:pt x="4865" y="3718"/>
                  <a:pt x="4851" y="4327"/>
                </a:cubicBezTo>
                <a:cubicBezTo>
                  <a:pt x="4828" y="5254"/>
                  <a:pt x="4845" y="5450"/>
                  <a:pt x="4961" y="5541"/>
                </a:cubicBezTo>
                <a:cubicBezTo>
                  <a:pt x="5037" y="5601"/>
                  <a:pt x="5075" y="5669"/>
                  <a:pt x="5042" y="5693"/>
                </a:cubicBezTo>
                <a:cubicBezTo>
                  <a:pt x="5010" y="5716"/>
                  <a:pt x="4586" y="5736"/>
                  <a:pt x="4104" y="5736"/>
                </a:cubicBezTo>
                <a:cubicBezTo>
                  <a:pt x="3309" y="5736"/>
                  <a:pt x="3210" y="5751"/>
                  <a:pt x="2982" y="5890"/>
                </a:cubicBezTo>
                <a:cubicBezTo>
                  <a:pt x="2734" y="6042"/>
                  <a:pt x="2730" y="6054"/>
                  <a:pt x="2701" y="6885"/>
                </a:cubicBezTo>
                <a:cubicBezTo>
                  <a:pt x="2668" y="7824"/>
                  <a:pt x="2743" y="8046"/>
                  <a:pt x="3142" y="8193"/>
                </a:cubicBezTo>
                <a:cubicBezTo>
                  <a:pt x="3286" y="8246"/>
                  <a:pt x="3640" y="8284"/>
                  <a:pt x="3973" y="8284"/>
                </a:cubicBezTo>
                <a:cubicBezTo>
                  <a:pt x="4545" y="8284"/>
                  <a:pt x="4775" y="8355"/>
                  <a:pt x="4534" y="8456"/>
                </a:cubicBezTo>
                <a:cubicBezTo>
                  <a:pt x="4269" y="8567"/>
                  <a:pt x="4204" y="8795"/>
                  <a:pt x="4204" y="9653"/>
                </a:cubicBezTo>
                <a:cubicBezTo>
                  <a:pt x="4204" y="10494"/>
                  <a:pt x="4212" y="10525"/>
                  <a:pt x="4428" y="10667"/>
                </a:cubicBezTo>
                <a:cubicBezTo>
                  <a:pt x="4550" y="10748"/>
                  <a:pt x="4623" y="10832"/>
                  <a:pt x="4591" y="10854"/>
                </a:cubicBezTo>
                <a:cubicBezTo>
                  <a:pt x="4559" y="10877"/>
                  <a:pt x="4058" y="10897"/>
                  <a:pt x="3476" y="10897"/>
                </a:cubicBezTo>
                <a:lnTo>
                  <a:pt x="2417" y="10897"/>
                </a:lnTo>
                <a:lnTo>
                  <a:pt x="2417" y="11052"/>
                </a:lnTo>
                <a:cubicBezTo>
                  <a:pt x="2417" y="11185"/>
                  <a:pt x="2462" y="11209"/>
                  <a:pt x="2751" y="11226"/>
                </a:cubicBezTo>
                <a:lnTo>
                  <a:pt x="3088" y="11247"/>
                </a:lnTo>
                <a:lnTo>
                  <a:pt x="3088" y="11725"/>
                </a:lnTo>
                <a:lnTo>
                  <a:pt x="3088" y="12203"/>
                </a:lnTo>
                <a:lnTo>
                  <a:pt x="2758" y="12223"/>
                </a:lnTo>
                <a:cubicBezTo>
                  <a:pt x="2474" y="12240"/>
                  <a:pt x="2423" y="12266"/>
                  <a:pt x="2399" y="12413"/>
                </a:cubicBezTo>
                <a:cubicBezTo>
                  <a:pt x="2379" y="12539"/>
                  <a:pt x="2284" y="12614"/>
                  <a:pt x="2044" y="12694"/>
                </a:cubicBezTo>
                <a:cubicBezTo>
                  <a:pt x="1864" y="12754"/>
                  <a:pt x="1622" y="12897"/>
                  <a:pt x="1507" y="13013"/>
                </a:cubicBezTo>
                <a:cubicBezTo>
                  <a:pt x="1311" y="13208"/>
                  <a:pt x="1296" y="13290"/>
                  <a:pt x="1269" y="14273"/>
                </a:cubicBezTo>
                <a:cubicBezTo>
                  <a:pt x="1235" y="15512"/>
                  <a:pt x="1297" y="15718"/>
                  <a:pt x="1791" y="16001"/>
                </a:cubicBezTo>
                <a:cubicBezTo>
                  <a:pt x="1985" y="16112"/>
                  <a:pt x="2123" y="16226"/>
                  <a:pt x="2097" y="16256"/>
                </a:cubicBezTo>
                <a:cubicBezTo>
                  <a:pt x="2071" y="16286"/>
                  <a:pt x="1649" y="16312"/>
                  <a:pt x="1162" y="16312"/>
                </a:cubicBezTo>
                <a:cubicBezTo>
                  <a:pt x="-36" y="16312"/>
                  <a:pt x="1" y="16270"/>
                  <a:pt x="1" y="17696"/>
                </a:cubicBezTo>
                <a:cubicBezTo>
                  <a:pt x="1" y="19094"/>
                  <a:pt x="-39" y="19052"/>
                  <a:pt x="1283" y="19052"/>
                </a:cubicBezTo>
                <a:cubicBezTo>
                  <a:pt x="1792" y="19052"/>
                  <a:pt x="2233" y="19070"/>
                  <a:pt x="2264" y="19093"/>
                </a:cubicBezTo>
                <a:cubicBezTo>
                  <a:pt x="2295" y="19115"/>
                  <a:pt x="2261" y="19191"/>
                  <a:pt x="2189" y="19265"/>
                </a:cubicBezTo>
                <a:cubicBezTo>
                  <a:pt x="2088" y="19367"/>
                  <a:pt x="2060" y="19616"/>
                  <a:pt x="2061" y="20355"/>
                </a:cubicBezTo>
                <a:cubicBezTo>
                  <a:pt x="2062" y="20882"/>
                  <a:pt x="2089" y="21344"/>
                  <a:pt x="2125" y="21382"/>
                </a:cubicBezTo>
                <a:cubicBezTo>
                  <a:pt x="2162" y="21420"/>
                  <a:pt x="2272" y="21484"/>
                  <a:pt x="2371" y="21524"/>
                </a:cubicBezTo>
                <a:cubicBezTo>
                  <a:pt x="2500" y="21576"/>
                  <a:pt x="4831" y="21596"/>
                  <a:pt x="10848" y="21597"/>
                </a:cubicBezTo>
                <a:lnTo>
                  <a:pt x="19145" y="21600"/>
                </a:lnTo>
                <a:lnTo>
                  <a:pt x="19145" y="21443"/>
                </a:lnTo>
                <a:cubicBezTo>
                  <a:pt x="19145" y="21306"/>
                  <a:pt x="19101" y="21286"/>
                  <a:pt x="18765" y="21269"/>
                </a:cubicBezTo>
                <a:lnTo>
                  <a:pt x="18384" y="21248"/>
                </a:lnTo>
                <a:lnTo>
                  <a:pt x="18384" y="20358"/>
                </a:lnTo>
                <a:lnTo>
                  <a:pt x="18384" y="19465"/>
                </a:lnTo>
                <a:lnTo>
                  <a:pt x="18761" y="19447"/>
                </a:lnTo>
                <a:cubicBezTo>
                  <a:pt x="19093" y="19430"/>
                  <a:pt x="19138" y="19407"/>
                  <a:pt x="19163" y="19255"/>
                </a:cubicBezTo>
                <a:lnTo>
                  <a:pt x="19191" y="19082"/>
                </a:lnTo>
                <a:lnTo>
                  <a:pt x="20378" y="19065"/>
                </a:lnTo>
                <a:lnTo>
                  <a:pt x="21561" y="19047"/>
                </a:lnTo>
                <a:lnTo>
                  <a:pt x="21561" y="18893"/>
                </a:lnTo>
                <a:cubicBezTo>
                  <a:pt x="21561" y="18758"/>
                  <a:pt x="21516" y="18738"/>
                  <a:pt x="21184" y="18721"/>
                </a:cubicBezTo>
                <a:lnTo>
                  <a:pt x="20808" y="18700"/>
                </a:lnTo>
                <a:lnTo>
                  <a:pt x="20680" y="18255"/>
                </a:lnTo>
                <a:cubicBezTo>
                  <a:pt x="20580" y="17901"/>
                  <a:pt x="20574" y="17700"/>
                  <a:pt x="20651" y="17281"/>
                </a:cubicBezTo>
                <a:cubicBezTo>
                  <a:pt x="20705" y="16991"/>
                  <a:pt x="20775" y="16725"/>
                  <a:pt x="20804" y="16691"/>
                </a:cubicBezTo>
                <a:cubicBezTo>
                  <a:pt x="20834" y="16657"/>
                  <a:pt x="21015" y="16631"/>
                  <a:pt x="21209" y="16631"/>
                </a:cubicBezTo>
                <a:cubicBezTo>
                  <a:pt x="21525" y="16631"/>
                  <a:pt x="21561" y="16612"/>
                  <a:pt x="21561" y="16471"/>
                </a:cubicBezTo>
                <a:lnTo>
                  <a:pt x="21561" y="16314"/>
                </a:lnTo>
                <a:lnTo>
                  <a:pt x="20108" y="16297"/>
                </a:lnTo>
                <a:cubicBezTo>
                  <a:pt x="18689" y="16280"/>
                  <a:pt x="18653" y="16276"/>
                  <a:pt x="18626" y="16140"/>
                </a:cubicBezTo>
                <a:cubicBezTo>
                  <a:pt x="18607" y="16042"/>
                  <a:pt x="18528" y="15994"/>
                  <a:pt x="18360" y="15981"/>
                </a:cubicBezTo>
                <a:cubicBezTo>
                  <a:pt x="18138" y="15962"/>
                  <a:pt x="18105" y="15925"/>
                  <a:pt x="17969" y="15485"/>
                </a:cubicBezTo>
                <a:cubicBezTo>
                  <a:pt x="17779" y="14871"/>
                  <a:pt x="17767" y="14024"/>
                  <a:pt x="17940" y="13438"/>
                </a:cubicBezTo>
                <a:cubicBezTo>
                  <a:pt x="18090" y="12931"/>
                  <a:pt x="18188" y="12808"/>
                  <a:pt x="18441" y="12808"/>
                </a:cubicBezTo>
                <a:cubicBezTo>
                  <a:pt x="18534" y="12808"/>
                  <a:pt x="18608" y="12764"/>
                  <a:pt x="18608" y="12712"/>
                </a:cubicBezTo>
                <a:cubicBezTo>
                  <a:pt x="18608" y="12631"/>
                  <a:pt x="18392" y="12618"/>
                  <a:pt x="17184" y="12618"/>
                </a:cubicBezTo>
                <a:cubicBezTo>
                  <a:pt x="16399" y="12618"/>
                  <a:pt x="15734" y="12590"/>
                  <a:pt x="15705" y="12557"/>
                </a:cubicBezTo>
                <a:cubicBezTo>
                  <a:pt x="15677" y="12525"/>
                  <a:pt x="15775" y="12437"/>
                  <a:pt x="15922" y="12362"/>
                </a:cubicBezTo>
                <a:cubicBezTo>
                  <a:pt x="16466" y="12087"/>
                  <a:pt x="16468" y="11363"/>
                  <a:pt x="15926" y="11077"/>
                </a:cubicBezTo>
                <a:cubicBezTo>
                  <a:pt x="15782" y="11001"/>
                  <a:pt x="15683" y="10917"/>
                  <a:pt x="15709" y="10887"/>
                </a:cubicBezTo>
                <a:cubicBezTo>
                  <a:pt x="15735" y="10858"/>
                  <a:pt x="16376" y="10832"/>
                  <a:pt x="17134" y="10832"/>
                </a:cubicBezTo>
                <a:cubicBezTo>
                  <a:pt x="18607" y="10832"/>
                  <a:pt x="18883" y="10789"/>
                  <a:pt x="19045" y="10536"/>
                </a:cubicBezTo>
                <a:cubicBezTo>
                  <a:pt x="19102" y="10447"/>
                  <a:pt x="19145" y="10025"/>
                  <a:pt x="19145" y="9559"/>
                </a:cubicBezTo>
                <a:cubicBezTo>
                  <a:pt x="19145" y="8783"/>
                  <a:pt x="19135" y="8728"/>
                  <a:pt x="18932" y="8560"/>
                </a:cubicBezTo>
                <a:cubicBezTo>
                  <a:pt x="18735" y="8397"/>
                  <a:pt x="18649" y="8376"/>
                  <a:pt x="17969" y="8347"/>
                </a:cubicBezTo>
                <a:cubicBezTo>
                  <a:pt x="17238" y="8316"/>
                  <a:pt x="17221" y="8313"/>
                  <a:pt x="17194" y="8145"/>
                </a:cubicBezTo>
                <a:cubicBezTo>
                  <a:pt x="17169" y="7988"/>
                  <a:pt x="17128" y="7970"/>
                  <a:pt x="16747" y="7952"/>
                </a:cubicBezTo>
                <a:lnTo>
                  <a:pt x="16327" y="7935"/>
                </a:lnTo>
                <a:lnTo>
                  <a:pt x="16302" y="7052"/>
                </a:lnTo>
                <a:cubicBezTo>
                  <a:pt x="16285" y="6455"/>
                  <a:pt x="16311" y="6140"/>
                  <a:pt x="16381" y="6080"/>
                </a:cubicBezTo>
                <a:cubicBezTo>
                  <a:pt x="16437" y="6031"/>
                  <a:pt x="16637" y="5991"/>
                  <a:pt x="16825" y="5991"/>
                </a:cubicBezTo>
                <a:cubicBezTo>
                  <a:pt x="17110" y="5991"/>
                  <a:pt x="17170" y="5967"/>
                  <a:pt x="17194" y="5847"/>
                </a:cubicBezTo>
                <a:cubicBezTo>
                  <a:pt x="17221" y="5715"/>
                  <a:pt x="17274" y="5702"/>
                  <a:pt x="17915" y="5685"/>
                </a:cubicBezTo>
                <a:lnTo>
                  <a:pt x="18608" y="5668"/>
                </a:lnTo>
                <a:lnTo>
                  <a:pt x="18608" y="5478"/>
                </a:lnTo>
                <a:lnTo>
                  <a:pt x="18608" y="5291"/>
                </a:lnTo>
                <a:lnTo>
                  <a:pt x="18033" y="5291"/>
                </a:lnTo>
                <a:cubicBezTo>
                  <a:pt x="17502" y="5291"/>
                  <a:pt x="17443" y="5276"/>
                  <a:pt x="17276" y="5108"/>
                </a:cubicBezTo>
                <a:cubicBezTo>
                  <a:pt x="16855" y="4687"/>
                  <a:pt x="16868" y="4010"/>
                  <a:pt x="17304" y="3603"/>
                </a:cubicBezTo>
                <a:cubicBezTo>
                  <a:pt x="17532" y="3390"/>
                  <a:pt x="17575" y="3378"/>
                  <a:pt x="18079" y="3378"/>
                </a:cubicBezTo>
                <a:cubicBezTo>
                  <a:pt x="18587" y="3378"/>
                  <a:pt x="18608" y="3373"/>
                  <a:pt x="18608" y="3221"/>
                </a:cubicBezTo>
                <a:lnTo>
                  <a:pt x="18608" y="3061"/>
                </a:lnTo>
                <a:lnTo>
                  <a:pt x="17642" y="3061"/>
                </a:lnTo>
                <a:cubicBezTo>
                  <a:pt x="17109" y="3061"/>
                  <a:pt x="16646" y="3043"/>
                  <a:pt x="16615" y="3021"/>
                </a:cubicBezTo>
                <a:cubicBezTo>
                  <a:pt x="16584" y="2999"/>
                  <a:pt x="16618" y="2920"/>
                  <a:pt x="16690" y="2846"/>
                </a:cubicBezTo>
                <a:cubicBezTo>
                  <a:pt x="16878" y="2655"/>
                  <a:pt x="16881" y="340"/>
                  <a:pt x="16693" y="157"/>
                </a:cubicBezTo>
                <a:cubicBezTo>
                  <a:pt x="16570" y="37"/>
                  <a:pt x="16383" y="34"/>
                  <a:pt x="10159" y="18"/>
                </a:cubicBezTo>
                <a:lnTo>
                  <a:pt x="3753" y="0"/>
                </a:lnTo>
                <a:close/>
              </a:path>
            </a:pathLst>
          </a:custGeom>
          <a:ln w="88900">
            <a:miter lim="400000"/>
          </a:ln>
        </p:spPr>
      </p:pic>
      <p:pic>
        <p:nvPicPr>
          <p:cNvPr id="12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2041" t="10663" r="22044" b="10671"/>
          <a:stretch>
            <a:fillRect/>
          </a:stretch>
        </p:blipFill>
        <p:spPr>
          <a:xfrm>
            <a:off x="1336970" y="5494138"/>
            <a:ext cx="2408253" cy="33881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600" fill="norm" stroke="1" extrusionOk="0">
                <a:moveTo>
                  <a:pt x="3753" y="0"/>
                </a:moveTo>
                <a:lnTo>
                  <a:pt x="3525" y="162"/>
                </a:lnTo>
                <a:lnTo>
                  <a:pt x="3301" y="324"/>
                </a:lnTo>
                <a:lnTo>
                  <a:pt x="3326" y="1561"/>
                </a:lnTo>
                <a:cubicBezTo>
                  <a:pt x="3347" y="2468"/>
                  <a:pt x="3387" y="2821"/>
                  <a:pt x="3472" y="2882"/>
                </a:cubicBezTo>
                <a:cubicBezTo>
                  <a:pt x="3537" y="2928"/>
                  <a:pt x="3890" y="2978"/>
                  <a:pt x="4279" y="2996"/>
                </a:cubicBezTo>
                <a:cubicBezTo>
                  <a:pt x="4839" y="3022"/>
                  <a:pt x="4958" y="3047"/>
                  <a:pt x="4922" y="3125"/>
                </a:cubicBezTo>
                <a:cubicBezTo>
                  <a:pt x="4897" y="3177"/>
                  <a:pt x="4865" y="3718"/>
                  <a:pt x="4851" y="4327"/>
                </a:cubicBezTo>
                <a:cubicBezTo>
                  <a:pt x="4828" y="5254"/>
                  <a:pt x="4845" y="5450"/>
                  <a:pt x="4961" y="5541"/>
                </a:cubicBezTo>
                <a:cubicBezTo>
                  <a:pt x="5037" y="5601"/>
                  <a:pt x="5075" y="5669"/>
                  <a:pt x="5042" y="5693"/>
                </a:cubicBezTo>
                <a:cubicBezTo>
                  <a:pt x="5010" y="5716"/>
                  <a:pt x="4586" y="5736"/>
                  <a:pt x="4104" y="5736"/>
                </a:cubicBezTo>
                <a:cubicBezTo>
                  <a:pt x="3309" y="5736"/>
                  <a:pt x="3210" y="5751"/>
                  <a:pt x="2982" y="5890"/>
                </a:cubicBezTo>
                <a:cubicBezTo>
                  <a:pt x="2734" y="6042"/>
                  <a:pt x="2730" y="6054"/>
                  <a:pt x="2701" y="6885"/>
                </a:cubicBezTo>
                <a:cubicBezTo>
                  <a:pt x="2668" y="7824"/>
                  <a:pt x="2743" y="8046"/>
                  <a:pt x="3142" y="8193"/>
                </a:cubicBezTo>
                <a:cubicBezTo>
                  <a:pt x="3286" y="8246"/>
                  <a:pt x="3640" y="8284"/>
                  <a:pt x="3973" y="8284"/>
                </a:cubicBezTo>
                <a:cubicBezTo>
                  <a:pt x="4545" y="8284"/>
                  <a:pt x="4775" y="8355"/>
                  <a:pt x="4534" y="8456"/>
                </a:cubicBezTo>
                <a:cubicBezTo>
                  <a:pt x="4269" y="8567"/>
                  <a:pt x="4204" y="8795"/>
                  <a:pt x="4204" y="9653"/>
                </a:cubicBezTo>
                <a:cubicBezTo>
                  <a:pt x="4204" y="10494"/>
                  <a:pt x="4212" y="10525"/>
                  <a:pt x="4428" y="10667"/>
                </a:cubicBezTo>
                <a:cubicBezTo>
                  <a:pt x="4550" y="10748"/>
                  <a:pt x="4623" y="10832"/>
                  <a:pt x="4591" y="10854"/>
                </a:cubicBezTo>
                <a:cubicBezTo>
                  <a:pt x="4559" y="10877"/>
                  <a:pt x="4058" y="10897"/>
                  <a:pt x="3476" y="10897"/>
                </a:cubicBezTo>
                <a:lnTo>
                  <a:pt x="2417" y="10897"/>
                </a:lnTo>
                <a:lnTo>
                  <a:pt x="2417" y="11052"/>
                </a:lnTo>
                <a:cubicBezTo>
                  <a:pt x="2417" y="11185"/>
                  <a:pt x="2462" y="11209"/>
                  <a:pt x="2751" y="11226"/>
                </a:cubicBezTo>
                <a:lnTo>
                  <a:pt x="3088" y="11247"/>
                </a:lnTo>
                <a:lnTo>
                  <a:pt x="3088" y="11725"/>
                </a:lnTo>
                <a:lnTo>
                  <a:pt x="3088" y="12203"/>
                </a:lnTo>
                <a:lnTo>
                  <a:pt x="2758" y="12223"/>
                </a:lnTo>
                <a:cubicBezTo>
                  <a:pt x="2474" y="12240"/>
                  <a:pt x="2423" y="12266"/>
                  <a:pt x="2399" y="12413"/>
                </a:cubicBezTo>
                <a:cubicBezTo>
                  <a:pt x="2379" y="12539"/>
                  <a:pt x="2284" y="12614"/>
                  <a:pt x="2044" y="12694"/>
                </a:cubicBezTo>
                <a:cubicBezTo>
                  <a:pt x="1864" y="12754"/>
                  <a:pt x="1622" y="12897"/>
                  <a:pt x="1507" y="13013"/>
                </a:cubicBezTo>
                <a:cubicBezTo>
                  <a:pt x="1311" y="13208"/>
                  <a:pt x="1296" y="13290"/>
                  <a:pt x="1269" y="14273"/>
                </a:cubicBezTo>
                <a:cubicBezTo>
                  <a:pt x="1235" y="15512"/>
                  <a:pt x="1297" y="15718"/>
                  <a:pt x="1791" y="16001"/>
                </a:cubicBezTo>
                <a:cubicBezTo>
                  <a:pt x="1985" y="16112"/>
                  <a:pt x="2123" y="16226"/>
                  <a:pt x="2097" y="16256"/>
                </a:cubicBezTo>
                <a:cubicBezTo>
                  <a:pt x="2071" y="16286"/>
                  <a:pt x="1649" y="16312"/>
                  <a:pt x="1162" y="16312"/>
                </a:cubicBezTo>
                <a:cubicBezTo>
                  <a:pt x="-36" y="16312"/>
                  <a:pt x="1" y="16270"/>
                  <a:pt x="1" y="17696"/>
                </a:cubicBezTo>
                <a:cubicBezTo>
                  <a:pt x="1" y="19094"/>
                  <a:pt x="-39" y="19052"/>
                  <a:pt x="1283" y="19052"/>
                </a:cubicBezTo>
                <a:cubicBezTo>
                  <a:pt x="1792" y="19052"/>
                  <a:pt x="2233" y="19070"/>
                  <a:pt x="2264" y="19093"/>
                </a:cubicBezTo>
                <a:cubicBezTo>
                  <a:pt x="2295" y="19115"/>
                  <a:pt x="2261" y="19191"/>
                  <a:pt x="2189" y="19265"/>
                </a:cubicBezTo>
                <a:cubicBezTo>
                  <a:pt x="2088" y="19367"/>
                  <a:pt x="2060" y="19616"/>
                  <a:pt x="2061" y="20355"/>
                </a:cubicBezTo>
                <a:cubicBezTo>
                  <a:pt x="2062" y="20882"/>
                  <a:pt x="2089" y="21344"/>
                  <a:pt x="2125" y="21382"/>
                </a:cubicBezTo>
                <a:cubicBezTo>
                  <a:pt x="2162" y="21420"/>
                  <a:pt x="2272" y="21484"/>
                  <a:pt x="2371" y="21524"/>
                </a:cubicBezTo>
                <a:cubicBezTo>
                  <a:pt x="2500" y="21576"/>
                  <a:pt x="4831" y="21596"/>
                  <a:pt x="10848" y="21597"/>
                </a:cubicBezTo>
                <a:lnTo>
                  <a:pt x="19145" y="21600"/>
                </a:lnTo>
                <a:lnTo>
                  <a:pt x="19145" y="21443"/>
                </a:lnTo>
                <a:cubicBezTo>
                  <a:pt x="19145" y="21306"/>
                  <a:pt x="19101" y="21286"/>
                  <a:pt x="18765" y="21269"/>
                </a:cubicBezTo>
                <a:lnTo>
                  <a:pt x="18385" y="21248"/>
                </a:lnTo>
                <a:lnTo>
                  <a:pt x="18385" y="20358"/>
                </a:lnTo>
                <a:lnTo>
                  <a:pt x="18385" y="19465"/>
                </a:lnTo>
                <a:lnTo>
                  <a:pt x="18761" y="19447"/>
                </a:lnTo>
                <a:cubicBezTo>
                  <a:pt x="19093" y="19430"/>
                  <a:pt x="19138" y="19407"/>
                  <a:pt x="19163" y="19255"/>
                </a:cubicBezTo>
                <a:lnTo>
                  <a:pt x="19191" y="19082"/>
                </a:lnTo>
                <a:lnTo>
                  <a:pt x="20378" y="19065"/>
                </a:lnTo>
                <a:lnTo>
                  <a:pt x="21561" y="19047"/>
                </a:lnTo>
                <a:lnTo>
                  <a:pt x="21561" y="18893"/>
                </a:lnTo>
                <a:cubicBezTo>
                  <a:pt x="21561" y="18758"/>
                  <a:pt x="21516" y="18738"/>
                  <a:pt x="21184" y="18721"/>
                </a:cubicBezTo>
                <a:lnTo>
                  <a:pt x="20808" y="18700"/>
                </a:lnTo>
                <a:lnTo>
                  <a:pt x="20680" y="18255"/>
                </a:lnTo>
                <a:cubicBezTo>
                  <a:pt x="20580" y="17901"/>
                  <a:pt x="20574" y="17700"/>
                  <a:pt x="20651" y="17281"/>
                </a:cubicBezTo>
                <a:cubicBezTo>
                  <a:pt x="20705" y="16991"/>
                  <a:pt x="20775" y="16725"/>
                  <a:pt x="20804" y="16691"/>
                </a:cubicBezTo>
                <a:cubicBezTo>
                  <a:pt x="20834" y="16657"/>
                  <a:pt x="21015" y="16631"/>
                  <a:pt x="21209" y="16631"/>
                </a:cubicBezTo>
                <a:cubicBezTo>
                  <a:pt x="21525" y="16631"/>
                  <a:pt x="21561" y="16612"/>
                  <a:pt x="21561" y="16471"/>
                </a:cubicBezTo>
                <a:lnTo>
                  <a:pt x="21561" y="16314"/>
                </a:lnTo>
                <a:lnTo>
                  <a:pt x="20108" y="16297"/>
                </a:lnTo>
                <a:cubicBezTo>
                  <a:pt x="18689" y="16280"/>
                  <a:pt x="18653" y="16276"/>
                  <a:pt x="18626" y="16140"/>
                </a:cubicBezTo>
                <a:cubicBezTo>
                  <a:pt x="18607" y="16042"/>
                  <a:pt x="18528" y="15994"/>
                  <a:pt x="18360" y="15981"/>
                </a:cubicBezTo>
                <a:cubicBezTo>
                  <a:pt x="18138" y="15962"/>
                  <a:pt x="18105" y="15925"/>
                  <a:pt x="17969" y="15485"/>
                </a:cubicBezTo>
                <a:cubicBezTo>
                  <a:pt x="17779" y="14871"/>
                  <a:pt x="17767" y="14024"/>
                  <a:pt x="17940" y="13438"/>
                </a:cubicBezTo>
                <a:cubicBezTo>
                  <a:pt x="18090" y="12931"/>
                  <a:pt x="18188" y="12808"/>
                  <a:pt x="18441" y="12808"/>
                </a:cubicBezTo>
                <a:cubicBezTo>
                  <a:pt x="18534" y="12808"/>
                  <a:pt x="18608" y="12764"/>
                  <a:pt x="18608" y="12712"/>
                </a:cubicBezTo>
                <a:cubicBezTo>
                  <a:pt x="18608" y="12631"/>
                  <a:pt x="18392" y="12618"/>
                  <a:pt x="17184" y="12618"/>
                </a:cubicBezTo>
                <a:cubicBezTo>
                  <a:pt x="16399" y="12618"/>
                  <a:pt x="15734" y="12590"/>
                  <a:pt x="15705" y="12557"/>
                </a:cubicBezTo>
                <a:cubicBezTo>
                  <a:pt x="15677" y="12525"/>
                  <a:pt x="15775" y="12437"/>
                  <a:pt x="15922" y="12362"/>
                </a:cubicBezTo>
                <a:cubicBezTo>
                  <a:pt x="16466" y="12087"/>
                  <a:pt x="16468" y="11363"/>
                  <a:pt x="15926" y="11077"/>
                </a:cubicBezTo>
                <a:cubicBezTo>
                  <a:pt x="15782" y="11001"/>
                  <a:pt x="15683" y="10917"/>
                  <a:pt x="15709" y="10887"/>
                </a:cubicBezTo>
                <a:cubicBezTo>
                  <a:pt x="15735" y="10858"/>
                  <a:pt x="16376" y="10832"/>
                  <a:pt x="17134" y="10832"/>
                </a:cubicBezTo>
                <a:cubicBezTo>
                  <a:pt x="18607" y="10832"/>
                  <a:pt x="18883" y="10789"/>
                  <a:pt x="19045" y="10536"/>
                </a:cubicBezTo>
                <a:cubicBezTo>
                  <a:pt x="19102" y="10447"/>
                  <a:pt x="19145" y="10025"/>
                  <a:pt x="19145" y="9559"/>
                </a:cubicBezTo>
                <a:cubicBezTo>
                  <a:pt x="19145" y="8783"/>
                  <a:pt x="19135" y="8728"/>
                  <a:pt x="18932" y="8560"/>
                </a:cubicBezTo>
                <a:cubicBezTo>
                  <a:pt x="18735" y="8397"/>
                  <a:pt x="18649" y="8376"/>
                  <a:pt x="17969" y="8347"/>
                </a:cubicBezTo>
                <a:cubicBezTo>
                  <a:pt x="17238" y="8316"/>
                  <a:pt x="17221" y="8313"/>
                  <a:pt x="17194" y="8145"/>
                </a:cubicBezTo>
                <a:cubicBezTo>
                  <a:pt x="17169" y="7988"/>
                  <a:pt x="17128" y="7970"/>
                  <a:pt x="16747" y="7952"/>
                </a:cubicBezTo>
                <a:lnTo>
                  <a:pt x="16327" y="7935"/>
                </a:lnTo>
                <a:lnTo>
                  <a:pt x="16302" y="7052"/>
                </a:lnTo>
                <a:cubicBezTo>
                  <a:pt x="16285" y="6455"/>
                  <a:pt x="16311" y="6140"/>
                  <a:pt x="16381" y="6080"/>
                </a:cubicBezTo>
                <a:cubicBezTo>
                  <a:pt x="16437" y="6031"/>
                  <a:pt x="16637" y="5991"/>
                  <a:pt x="16825" y="5991"/>
                </a:cubicBezTo>
                <a:cubicBezTo>
                  <a:pt x="17110" y="5991"/>
                  <a:pt x="17170" y="5967"/>
                  <a:pt x="17194" y="5847"/>
                </a:cubicBezTo>
                <a:cubicBezTo>
                  <a:pt x="17221" y="5715"/>
                  <a:pt x="17274" y="5702"/>
                  <a:pt x="17915" y="5685"/>
                </a:cubicBezTo>
                <a:lnTo>
                  <a:pt x="18608" y="5668"/>
                </a:lnTo>
                <a:lnTo>
                  <a:pt x="18608" y="5478"/>
                </a:lnTo>
                <a:lnTo>
                  <a:pt x="18608" y="5291"/>
                </a:lnTo>
                <a:lnTo>
                  <a:pt x="18033" y="5291"/>
                </a:lnTo>
                <a:cubicBezTo>
                  <a:pt x="17502" y="5291"/>
                  <a:pt x="17443" y="5276"/>
                  <a:pt x="17276" y="5108"/>
                </a:cubicBezTo>
                <a:cubicBezTo>
                  <a:pt x="16855" y="4687"/>
                  <a:pt x="16868" y="4010"/>
                  <a:pt x="17304" y="3603"/>
                </a:cubicBezTo>
                <a:cubicBezTo>
                  <a:pt x="17532" y="3390"/>
                  <a:pt x="17575" y="3378"/>
                  <a:pt x="18079" y="3378"/>
                </a:cubicBezTo>
                <a:cubicBezTo>
                  <a:pt x="18587" y="3378"/>
                  <a:pt x="18608" y="3373"/>
                  <a:pt x="18608" y="3221"/>
                </a:cubicBezTo>
                <a:lnTo>
                  <a:pt x="18608" y="3061"/>
                </a:lnTo>
                <a:lnTo>
                  <a:pt x="17642" y="3061"/>
                </a:lnTo>
                <a:cubicBezTo>
                  <a:pt x="17109" y="3061"/>
                  <a:pt x="16646" y="3043"/>
                  <a:pt x="16615" y="3021"/>
                </a:cubicBezTo>
                <a:cubicBezTo>
                  <a:pt x="16584" y="2999"/>
                  <a:pt x="16618" y="2920"/>
                  <a:pt x="16690" y="2846"/>
                </a:cubicBezTo>
                <a:cubicBezTo>
                  <a:pt x="16878" y="2655"/>
                  <a:pt x="16881" y="340"/>
                  <a:pt x="16693" y="157"/>
                </a:cubicBezTo>
                <a:cubicBezTo>
                  <a:pt x="16570" y="37"/>
                  <a:pt x="16383" y="34"/>
                  <a:pt x="10159" y="18"/>
                </a:cubicBezTo>
                <a:lnTo>
                  <a:pt x="3753" y="0"/>
                </a:ln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usta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Gustatory</a:t>
            </a:r>
          </a:p>
        </p:txBody>
      </p:sp>
      <p:sp>
        <p:nvSpPr>
          <p:cNvPr id="156" name="Gustatory imagery describes what we taste. Gustatory imagery can inclu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79475">
              <a:spcBef>
                <a:spcPts val="2900"/>
              </a:spcBef>
              <a:buSzTx/>
              <a:buNone/>
              <a:defRPr sz="2988"/>
            </a:pPr>
            <a:r>
              <a:t>Gustatory imagery describes what we taste. Gustatory imagery can include: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Sweetness (e.g. candy, cookies, desserts)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Sourness (e.g. bitterness and tartness like lemons and limes)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Saltiness (e.g. crisps, chips)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Spiciness (e.g. chilli, curries)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7061" t="16769" r="5961" b="9412"/>
          <a:stretch>
            <a:fillRect/>
          </a:stretch>
        </p:blipFill>
        <p:spPr>
          <a:xfrm>
            <a:off x="8656740" y="6591918"/>
            <a:ext cx="3428360" cy="1783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521" fill="norm" stroke="1" extrusionOk="0">
                <a:moveTo>
                  <a:pt x="3990" y="8"/>
                </a:moveTo>
                <a:cubicBezTo>
                  <a:pt x="3616" y="35"/>
                  <a:pt x="3231" y="125"/>
                  <a:pt x="2830" y="286"/>
                </a:cubicBezTo>
                <a:cubicBezTo>
                  <a:pt x="1979" y="626"/>
                  <a:pt x="1665" y="641"/>
                  <a:pt x="1236" y="353"/>
                </a:cubicBezTo>
                <a:cubicBezTo>
                  <a:pt x="600" y="-74"/>
                  <a:pt x="205" y="143"/>
                  <a:pt x="71" y="999"/>
                </a:cubicBezTo>
                <a:cubicBezTo>
                  <a:pt x="17" y="1342"/>
                  <a:pt x="25" y="1574"/>
                  <a:pt x="111" y="2278"/>
                </a:cubicBezTo>
                <a:cubicBezTo>
                  <a:pt x="250" y="3412"/>
                  <a:pt x="249" y="5035"/>
                  <a:pt x="109" y="6247"/>
                </a:cubicBezTo>
                <a:cubicBezTo>
                  <a:pt x="45" y="6799"/>
                  <a:pt x="7" y="7538"/>
                  <a:pt x="1" y="8287"/>
                </a:cubicBezTo>
                <a:cubicBezTo>
                  <a:pt x="-5" y="9036"/>
                  <a:pt x="19" y="9798"/>
                  <a:pt x="74" y="10398"/>
                </a:cubicBezTo>
                <a:cubicBezTo>
                  <a:pt x="252" y="12358"/>
                  <a:pt x="772" y="14688"/>
                  <a:pt x="1378" y="16245"/>
                </a:cubicBezTo>
                <a:cubicBezTo>
                  <a:pt x="2439" y="18967"/>
                  <a:pt x="3886" y="20427"/>
                  <a:pt x="5855" y="20760"/>
                </a:cubicBezTo>
                <a:cubicBezTo>
                  <a:pt x="7007" y="20955"/>
                  <a:pt x="7637" y="20877"/>
                  <a:pt x="8341" y="20449"/>
                </a:cubicBezTo>
                <a:cubicBezTo>
                  <a:pt x="8530" y="20334"/>
                  <a:pt x="8895" y="20164"/>
                  <a:pt x="9151" y="20075"/>
                </a:cubicBezTo>
                <a:cubicBezTo>
                  <a:pt x="9939" y="19801"/>
                  <a:pt x="10087" y="19566"/>
                  <a:pt x="10206" y="18371"/>
                </a:cubicBezTo>
                <a:cubicBezTo>
                  <a:pt x="10245" y="17980"/>
                  <a:pt x="10349" y="17316"/>
                  <a:pt x="10436" y="16896"/>
                </a:cubicBezTo>
                <a:cubicBezTo>
                  <a:pt x="10665" y="15792"/>
                  <a:pt x="10743" y="14473"/>
                  <a:pt x="10661" y="13128"/>
                </a:cubicBezTo>
                <a:cubicBezTo>
                  <a:pt x="10495" y="10413"/>
                  <a:pt x="9958" y="7554"/>
                  <a:pt x="9201" y="5376"/>
                </a:cubicBezTo>
                <a:cubicBezTo>
                  <a:pt x="8785" y="4176"/>
                  <a:pt x="7761" y="2272"/>
                  <a:pt x="7194" y="1641"/>
                </a:cubicBezTo>
                <a:cubicBezTo>
                  <a:pt x="6132" y="457"/>
                  <a:pt x="5112" y="-71"/>
                  <a:pt x="3990" y="8"/>
                </a:cubicBezTo>
                <a:close/>
                <a:moveTo>
                  <a:pt x="14890" y="3800"/>
                </a:moveTo>
                <a:cubicBezTo>
                  <a:pt x="13615" y="3794"/>
                  <a:pt x="12456" y="4505"/>
                  <a:pt x="11918" y="5672"/>
                </a:cubicBezTo>
                <a:cubicBezTo>
                  <a:pt x="11492" y="6596"/>
                  <a:pt x="11259" y="8737"/>
                  <a:pt x="11308" y="11270"/>
                </a:cubicBezTo>
                <a:cubicBezTo>
                  <a:pt x="11352" y="13556"/>
                  <a:pt x="11533" y="14958"/>
                  <a:pt x="12043" y="16939"/>
                </a:cubicBezTo>
                <a:cubicBezTo>
                  <a:pt x="12497" y="18700"/>
                  <a:pt x="13220" y="20011"/>
                  <a:pt x="14105" y="20674"/>
                </a:cubicBezTo>
                <a:cubicBezTo>
                  <a:pt x="14270" y="20798"/>
                  <a:pt x="14457" y="20989"/>
                  <a:pt x="14520" y="21100"/>
                </a:cubicBezTo>
                <a:cubicBezTo>
                  <a:pt x="14583" y="21211"/>
                  <a:pt x="14725" y="21347"/>
                  <a:pt x="14835" y="21406"/>
                </a:cubicBezTo>
                <a:cubicBezTo>
                  <a:pt x="14966" y="21477"/>
                  <a:pt x="15072" y="21516"/>
                  <a:pt x="15165" y="21521"/>
                </a:cubicBezTo>
                <a:cubicBezTo>
                  <a:pt x="15258" y="21526"/>
                  <a:pt x="15337" y="21500"/>
                  <a:pt x="15417" y="21440"/>
                </a:cubicBezTo>
                <a:cubicBezTo>
                  <a:pt x="15489" y="21386"/>
                  <a:pt x="15836" y="21287"/>
                  <a:pt x="16187" y="21220"/>
                </a:cubicBezTo>
                <a:cubicBezTo>
                  <a:pt x="16933" y="21077"/>
                  <a:pt x="17520" y="20743"/>
                  <a:pt x="18236" y="20046"/>
                </a:cubicBezTo>
                <a:cubicBezTo>
                  <a:pt x="19233" y="19078"/>
                  <a:pt x="19959" y="17963"/>
                  <a:pt x="20548" y="16508"/>
                </a:cubicBezTo>
                <a:cubicBezTo>
                  <a:pt x="21036" y="15304"/>
                  <a:pt x="21445" y="13762"/>
                  <a:pt x="21548" y="12730"/>
                </a:cubicBezTo>
                <a:cubicBezTo>
                  <a:pt x="21576" y="12448"/>
                  <a:pt x="21590" y="12171"/>
                  <a:pt x="21590" y="11897"/>
                </a:cubicBezTo>
                <a:cubicBezTo>
                  <a:pt x="21595" y="9977"/>
                  <a:pt x="20921" y="8232"/>
                  <a:pt x="19496" y="6439"/>
                </a:cubicBezTo>
                <a:cubicBezTo>
                  <a:pt x="18226" y="4840"/>
                  <a:pt x="17111" y="4128"/>
                  <a:pt x="15442" y="3848"/>
                </a:cubicBezTo>
                <a:cubicBezTo>
                  <a:pt x="15257" y="3817"/>
                  <a:pt x="15072" y="3801"/>
                  <a:pt x="14890" y="3800"/>
                </a:cubicBez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actile"/>
          <p:cNvSpPr txBox="1"/>
          <p:nvPr>
            <p:ph type="title"/>
          </p:nvPr>
        </p:nvSpPr>
        <p:spPr>
          <a:xfrm>
            <a:off x="221225" y="712604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Tactile </a:t>
            </a:r>
          </a:p>
        </p:txBody>
      </p:sp>
      <p:sp>
        <p:nvSpPr>
          <p:cNvPr id="160" name="Lastly, tactile imagery described what we feel or touch. Tactile imagery includes:…"/>
          <p:cNvSpPr txBox="1"/>
          <p:nvPr>
            <p:ph type="body" idx="1"/>
          </p:nvPr>
        </p:nvSpPr>
        <p:spPr>
          <a:xfrm>
            <a:off x="1599614" y="3384988"/>
            <a:ext cx="10464801" cy="5740401"/>
          </a:xfrm>
          <a:prstGeom prst="rect">
            <a:avLst/>
          </a:prstGeom>
        </p:spPr>
        <p:txBody>
          <a:bodyPr/>
          <a:lstStyle/>
          <a:p>
            <a:pPr marL="0" indent="0" defTabSz="329184">
              <a:spcBef>
                <a:spcPts val="2500"/>
              </a:spcBef>
              <a:buSzTx/>
              <a:buNone/>
              <a:defRPr sz="2592"/>
            </a:pPr>
            <a:r>
              <a:t>Lastly, tactile imagery described what we feel or touch. Tactile imagery includes: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Temperature (e.g. freezing cold, roasting, humidity)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Texture of objects (e.g. rough, ragged, satin, smooth)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Touch (e.g. hand-holding, a hug)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Movement (e.g. burning muscles after sports, swimming in cold water, kicking a football)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044" t="8074" r="2417" b="3370"/>
          <a:stretch>
            <a:fillRect/>
          </a:stretch>
        </p:blipFill>
        <p:spPr>
          <a:xfrm>
            <a:off x="8821660" y="284977"/>
            <a:ext cx="4110235" cy="3035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588" fill="norm" stroke="1" extrusionOk="0">
                <a:moveTo>
                  <a:pt x="16386" y="9"/>
                </a:moveTo>
                <a:cubicBezTo>
                  <a:pt x="16386" y="-12"/>
                  <a:pt x="16337" y="7"/>
                  <a:pt x="16276" y="51"/>
                </a:cubicBezTo>
                <a:cubicBezTo>
                  <a:pt x="16215" y="95"/>
                  <a:pt x="16165" y="149"/>
                  <a:pt x="16165" y="169"/>
                </a:cubicBezTo>
                <a:cubicBezTo>
                  <a:pt x="16165" y="190"/>
                  <a:pt x="16215" y="171"/>
                  <a:pt x="16276" y="127"/>
                </a:cubicBezTo>
                <a:cubicBezTo>
                  <a:pt x="16337" y="83"/>
                  <a:pt x="16386" y="29"/>
                  <a:pt x="16386" y="9"/>
                </a:cubicBezTo>
                <a:close/>
                <a:moveTo>
                  <a:pt x="15888" y="291"/>
                </a:moveTo>
                <a:cubicBezTo>
                  <a:pt x="15724" y="274"/>
                  <a:pt x="15604" y="445"/>
                  <a:pt x="15653" y="629"/>
                </a:cubicBezTo>
                <a:cubicBezTo>
                  <a:pt x="15697" y="798"/>
                  <a:pt x="15885" y="728"/>
                  <a:pt x="15967" y="514"/>
                </a:cubicBezTo>
                <a:cubicBezTo>
                  <a:pt x="16046" y="309"/>
                  <a:pt x="16044" y="307"/>
                  <a:pt x="15888" y="291"/>
                </a:cubicBezTo>
                <a:close/>
                <a:moveTo>
                  <a:pt x="15394" y="765"/>
                </a:moveTo>
                <a:cubicBezTo>
                  <a:pt x="15365" y="741"/>
                  <a:pt x="15314" y="791"/>
                  <a:pt x="15280" y="878"/>
                </a:cubicBezTo>
                <a:cubicBezTo>
                  <a:pt x="15222" y="1022"/>
                  <a:pt x="15226" y="1027"/>
                  <a:pt x="15332" y="951"/>
                </a:cubicBezTo>
                <a:cubicBezTo>
                  <a:pt x="15460" y="858"/>
                  <a:pt x="15471" y="829"/>
                  <a:pt x="15394" y="765"/>
                </a:cubicBezTo>
                <a:close/>
                <a:moveTo>
                  <a:pt x="11190" y="1327"/>
                </a:moveTo>
                <a:cubicBezTo>
                  <a:pt x="10725" y="1327"/>
                  <a:pt x="10258" y="1362"/>
                  <a:pt x="9940" y="1437"/>
                </a:cubicBezTo>
                <a:cubicBezTo>
                  <a:pt x="9360" y="1573"/>
                  <a:pt x="8465" y="1968"/>
                  <a:pt x="7975" y="2300"/>
                </a:cubicBezTo>
                <a:cubicBezTo>
                  <a:pt x="6008" y="3635"/>
                  <a:pt x="4622" y="6109"/>
                  <a:pt x="4248" y="8950"/>
                </a:cubicBezTo>
                <a:cubicBezTo>
                  <a:pt x="4139" y="9776"/>
                  <a:pt x="4140" y="11356"/>
                  <a:pt x="4250" y="12128"/>
                </a:cubicBezTo>
                <a:cubicBezTo>
                  <a:pt x="4297" y="12457"/>
                  <a:pt x="4336" y="12766"/>
                  <a:pt x="4336" y="12813"/>
                </a:cubicBezTo>
                <a:cubicBezTo>
                  <a:pt x="4336" y="12861"/>
                  <a:pt x="4223" y="12987"/>
                  <a:pt x="4086" y="13096"/>
                </a:cubicBezTo>
                <a:cubicBezTo>
                  <a:pt x="3948" y="13205"/>
                  <a:pt x="3674" y="13498"/>
                  <a:pt x="3477" y="13748"/>
                </a:cubicBezTo>
                <a:cubicBezTo>
                  <a:pt x="2883" y="14499"/>
                  <a:pt x="2565" y="15596"/>
                  <a:pt x="2645" y="16615"/>
                </a:cubicBezTo>
                <a:cubicBezTo>
                  <a:pt x="2665" y="16862"/>
                  <a:pt x="2686" y="17147"/>
                  <a:pt x="2691" y="17250"/>
                </a:cubicBezTo>
                <a:cubicBezTo>
                  <a:pt x="2697" y="17353"/>
                  <a:pt x="2734" y="17470"/>
                  <a:pt x="2775" y="17513"/>
                </a:cubicBezTo>
                <a:cubicBezTo>
                  <a:pt x="2885" y="17627"/>
                  <a:pt x="2944" y="18085"/>
                  <a:pt x="2916" y="18613"/>
                </a:cubicBezTo>
                <a:cubicBezTo>
                  <a:pt x="2903" y="18872"/>
                  <a:pt x="2915" y="19128"/>
                  <a:pt x="2944" y="19183"/>
                </a:cubicBezTo>
                <a:cubicBezTo>
                  <a:pt x="3017" y="19328"/>
                  <a:pt x="3201" y="19229"/>
                  <a:pt x="3277" y="19003"/>
                </a:cubicBezTo>
                <a:cubicBezTo>
                  <a:pt x="3392" y="18661"/>
                  <a:pt x="3452" y="18889"/>
                  <a:pt x="3452" y="19672"/>
                </a:cubicBezTo>
                <a:cubicBezTo>
                  <a:pt x="3452" y="20487"/>
                  <a:pt x="3516" y="20756"/>
                  <a:pt x="3692" y="20665"/>
                </a:cubicBezTo>
                <a:cubicBezTo>
                  <a:pt x="3861" y="20577"/>
                  <a:pt x="3900" y="20263"/>
                  <a:pt x="3844" y="19437"/>
                </a:cubicBezTo>
                <a:cubicBezTo>
                  <a:pt x="3800" y="18801"/>
                  <a:pt x="3806" y="18588"/>
                  <a:pt x="3875" y="18272"/>
                </a:cubicBezTo>
                <a:cubicBezTo>
                  <a:pt x="3984" y="17772"/>
                  <a:pt x="4017" y="17727"/>
                  <a:pt x="4292" y="17668"/>
                </a:cubicBezTo>
                <a:cubicBezTo>
                  <a:pt x="4511" y="17620"/>
                  <a:pt x="4533" y="17635"/>
                  <a:pt x="4788" y="17975"/>
                </a:cubicBezTo>
                <a:cubicBezTo>
                  <a:pt x="5015" y="18278"/>
                  <a:pt x="5088" y="18331"/>
                  <a:pt x="5272" y="18331"/>
                </a:cubicBezTo>
                <a:cubicBezTo>
                  <a:pt x="5404" y="18331"/>
                  <a:pt x="5532" y="18277"/>
                  <a:pt x="5601" y="18193"/>
                </a:cubicBezTo>
                <a:cubicBezTo>
                  <a:pt x="5712" y="18056"/>
                  <a:pt x="5714" y="18061"/>
                  <a:pt x="5857" y="18495"/>
                </a:cubicBezTo>
                <a:cubicBezTo>
                  <a:pt x="5937" y="18736"/>
                  <a:pt x="6020" y="19135"/>
                  <a:pt x="6041" y="19381"/>
                </a:cubicBezTo>
                <a:cubicBezTo>
                  <a:pt x="6069" y="19716"/>
                  <a:pt x="6100" y="19834"/>
                  <a:pt x="6170" y="19852"/>
                </a:cubicBezTo>
                <a:cubicBezTo>
                  <a:pt x="6237" y="19870"/>
                  <a:pt x="6279" y="19796"/>
                  <a:pt x="6320" y="19595"/>
                </a:cubicBezTo>
                <a:cubicBezTo>
                  <a:pt x="6351" y="19441"/>
                  <a:pt x="6359" y="19281"/>
                  <a:pt x="6334" y="19237"/>
                </a:cubicBezTo>
                <a:cubicBezTo>
                  <a:pt x="6271" y="19123"/>
                  <a:pt x="6261" y="18279"/>
                  <a:pt x="6322" y="18150"/>
                </a:cubicBezTo>
                <a:cubicBezTo>
                  <a:pt x="6350" y="18091"/>
                  <a:pt x="6481" y="18002"/>
                  <a:pt x="6612" y="17950"/>
                </a:cubicBezTo>
                <a:cubicBezTo>
                  <a:pt x="6845" y="17857"/>
                  <a:pt x="6857" y="17859"/>
                  <a:pt x="7183" y="18145"/>
                </a:cubicBezTo>
                <a:cubicBezTo>
                  <a:pt x="8001" y="18863"/>
                  <a:pt x="8895" y="19349"/>
                  <a:pt x="9894" y="19615"/>
                </a:cubicBezTo>
                <a:cubicBezTo>
                  <a:pt x="10589" y="19801"/>
                  <a:pt x="11918" y="19785"/>
                  <a:pt x="12599" y="19584"/>
                </a:cubicBezTo>
                <a:cubicBezTo>
                  <a:pt x="12873" y="19503"/>
                  <a:pt x="13116" y="19451"/>
                  <a:pt x="13139" y="19468"/>
                </a:cubicBezTo>
                <a:cubicBezTo>
                  <a:pt x="13162" y="19486"/>
                  <a:pt x="13181" y="19600"/>
                  <a:pt x="13181" y="19720"/>
                </a:cubicBezTo>
                <a:cubicBezTo>
                  <a:pt x="13181" y="19839"/>
                  <a:pt x="13231" y="20106"/>
                  <a:pt x="13291" y="20315"/>
                </a:cubicBezTo>
                <a:cubicBezTo>
                  <a:pt x="13358" y="20545"/>
                  <a:pt x="13402" y="20873"/>
                  <a:pt x="13402" y="21142"/>
                </a:cubicBezTo>
                <a:cubicBezTo>
                  <a:pt x="13402" y="21525"/>
                  <a:pt x="13417" y="21588"/>
                  <a:pt x="13504" y="21588"/>
                </a:cubicBezTo>
                <a:cubicBezTo>
                  <a:pt x="13651" y="21588"/>
                  <a:pt x="13741" y="21260"/>
                  <a:pt x="13775" y="20597"/>
                </a:cubicBezTo>
                <a:cubicBezTo>
                  <a:pt x="13792" y="20268"/>
                  <a:pt x="13835" y="19985"/>
                  <a:pt x="13875" y="19940"/>
                </a:cubicBezTo>
                <a:cubicBezTo>
                  <a:pt x="13977" y="19825"/>
                  <a:pt x="14008" y="19932"/>
                  <a:pt x="14062" y="20586"/>
                </a:cubicBezTo>
                <a:cubicBezTo>
                  <a:pt x="14108" y="21141"/>
                  <a:pt x="14175" y="21312"/>
                  <a:pt x="14317" y="21238"/>
                </a:cubicBezTo>
                <a:cubicBezTo>
                  <a:pt x="14420" y="21184"/>
                  <a:pt x="14451" y="20948"/>
                  <a:pt x="14452" y="20180"/>
                </a:cubicBezTo>
                <a:cubicBezTo>
                  <a:pt x="14453" y="19553"/>
                  <a:pt x="14466" y="19459"/>
                  <a:pt x="14590" y="19240"/>
                </a:cubicBezTo>
                <a:cubicBezTo>
                  <a:pt x="14665" y="19105"/>
                  <a:pt x="14743" y="18886"/>
                  <a:pt x="14763" y="18754"/>
                </a:cubicBezTo>
                <a:cubicBezTo>
                  <a:pt x="14788" y="18581"/>
                  <a:pt x="14868" y="18451"/>
                  <a:pt x="15048" y="18283"/>
                </a:cubicBezTo>
                <a:cubicBezTo>
                  <a:pt x="15288" y="18060"/>
                  <a:pt x="15301" y="18056"/>
                  <a:pt x="15373" y="18190"/>
                </a:cubicBezTo>
                <a:cubicBezTo>
                  <a:pt x="15483" y="18393"/>
                  <a:pt x="15551" y="18781"/>
                  <a:pt x="15598" y="19497"/>
                </a:cubicBezTo>
                <a:cubicBezTo>
                  <a:pt x="15634" y="20029"/>
                  <a:pt x="15657" y="20132"/>
                  <a:pt x="15744" y="20154"/>
                </a:cubicBezTo>
                <a:cubicBezTo>
                  <a:pt x="15901" y="20195"/>
                  <a:pt x="15947" y="20025"/>
                  <a:pt x="15909" y="19550"/>
                </a:cubicBezTo>
                <a:cubicBezTo>
                  <a:pt x="15886" y="19267"/>
                  <a:pt x="15897" y="19084"/>
                  <a:pt x="15940" y="19014"/>
                </a:cubicBezTo>
                <a:cubicBezTo>
                  <a:pt x="15985" y="18942"/>
                  <a:pt x="15986" y="18892"/>
                  <a:pt x="15947" y="18859"/>
                </a:cubicBezTo>
                <a:cubicBezTo>
                  <a:pt x="15855" y="18783"/>
                  <a:pt x="15880" y="18536"/>
                  <a:pt x="15986" y="18452"/>
                </a:cubicBezTo>
                <a:cubicBezTo>
                  <a:pt x="16039" y="18410"/>
                  <a:pt x="16064" y="18375"/>
                  <a:pt x="16040" y="18373"/>
                </a:cubicBezTo>
                <a:cubicBezTo>
                  <a:pt x="16017" y="18372"/>
                  <a:pt x="16038" y="18287"/>
                  <a:pt x="16088" y="18184"/>
                </a:cubicBezTo>
                <a:cubicBezTo>
                  <a:pt x="16151" y="18055"/>
                  <a:pt x="16233" y="17995"/>
                  <a:pt x="16353" y="17990"/>
                </a:cubicBezTo>
                <a:cubicBezTo>
                  <a:pt x="16448" y="17985"/>
                  <a:pt x="16587" y="17957"/>
                  <a:pt x="16663" y="17927"/>
                </a:cubicBezTo>
                <a:cubicBezTo>
                  <a:pt x="16771" y="17885"/>
                  <a:pt x="16841" y="17921"/>
                  <a:pt x="16982" y="18086"/>
                </a:cubicBezTo>
                <a:cubicBezTo>
                  <a:pt x="17255" y="18403"/>
                  <a:pt x="17488" y="18375"/>
                  <a:pt x="17799" y="17987"/>
                </a:cubicBezTo>
                <a:cubicBezTo>
                  <a:pt x="17992" y="17746"/>
                  <a:pt x="18093" y="17677"/>
                  <a:pt x="18254" y="17671"/>
                </a:cubicBezTo>
                <a:lnTo>
                  <a:pt x="18460" y="17662"/>
                </a:lnTo>
                <a:lnTo>
                  <a:pt x="18500" y="18483"/>
                </a:lnTo>
                <a:cubicBezTo>
                  <a:pt x="18550" y="19520"/>
                  <a:pt x="18572" y="19643"/>
                  <a:pt x="18710" y="19643"/>
                </a:cubicBezTo>
                <a:cubicBezTo>
                  <a:pt x="18770" y="19643"/>
                  <a:pt x="18819" y="19634"/>
                  <a:pt x="18821" y="19624"/>
                </a:cubicBezTo>
                <a:cubicBezTo>
                  <a:pt x="18822" y="19613"/>
                  <a:pt x="18837" y="19302"/>
                  <a:pt x="18854" y="18932"/>
                </a:cubicBezTo>
                <a:cubicBezTo>
                  <a:pt x="18886" y="18253"/>
                  <a:pt x="19033" y="17586"/>
                  <a:pt x="19350" y="16688"/>
                </a:cubicBezTo>
                <a:cubicBezTo>
                  <a:pt x="19716" y="15652"/>
                  <a:pt x="19357" y="14411"/>
                  <a:pt x="18397" y="13395"/>
                </a:cubicBezTo>
                <a:cubicBezTo>
                  <a:pt x="18106" y="13086"/>
                  <a:pt x="17997" y="12925"/>
                  <a:pt x="18018" y="12836"/>
                </a:cubicBezTo>
                <a:cubicBezTo>
                  <a:pt x="18216" y="11991"/>
                  <a:pt x="18273" y="10044"/>
                  <a:pt x="18131" y="8941"/>
                </a:cubicBezTo>
                <a:cubicBezTo>
                  <a:pt x="17643" y="5156"/>
                  <a:pt x="15341" y="2119"/>
                  <a:pt x="12441" y="1437"/>
                </a:cubicBezTo>
                <a:cubicBezTo>
                  <a:pt x="12122" y="1362"/>
                  <a:pt x="11656" y="1327"/>
                  <a:pt x="11190" y="1327"/>
                </a:cubicBezTo>
                <a:close/>
                <a:moveTo>
                  <a:pt x="6851" y="2176"/>
                </a:moveTo>
                <a:cubicBezTo>
                  <a:pt x="6790" y="2204"/>
                  <a:pt x="6530" y="2403"/>
                  <a:pt x="6272" y="2616"/>
                </a:cubicBezTo>
                <a:cubicBezTo>
                  <a:pt x="5764" y="3038"/>
                  <a:pt x="4876" y="4168"/>
                  <a:pt x="4705" y="4612"/>
                </a:cubicBezTo>
                <a:cubicBezTo>
                  <a:pt x="4629" y="4808"/>
                  <a:pt x="4626" y="4837"/>
                  <a:pt x="4692" y="4725"/>
                </a:cubicBezTo>
                <a:cubicBezTo>
                  <a:pt x="5369" y="3582"/>
                  <a:pt x="5725" y="3148"/>
                  <a:pt x="6505" y="2503"/>
                </a:cubicBezTo>
                <a:cubicBezTo>
                  <a:pt x="6757" y="2296"/>
                  <a:pt x="6912" y="2148"/>
                  <a:pt x="6851" y="2176"/>
                </a:cubicBezTo>
                <a:close/>
                <a:moveTo>
                  <a:pt x="5903" y="2221"/>
                </a:moveTo>
                <a:cubicBezTo>
                  <a:pt x="5693" y="2219"/>
                  <a:pt x="4811" y="3263"/>
                  <a:pt x="4586" y="3782"/>
                </a:cubicBezTo>
                <a:cubicBezTo>
                  <a:pt x="4561" y="3839"/>
                  <a:pt x="4738" y="3608"/>
                  <a:pt x="4978" y="3268"/>
                </a:cubicBezTo>
                <a:cubicBezTo>
                  <a:pt x="5218" y="2928"/>
                  <a:pt x="5538" y="2554"/>
                  <a:pt x="5690" y="2436"/>
                </a:cubicBezTo>
                <a:cubicBezTo>
                  <a:pt x="5842" y="2318"/>
                  <a:pt x="5938" y="2222"/>
                  <a:pt x="5903" y="2221"/>
                </a:cubicBezTo>
                <a:close/>
                <a:moveTo>
                  <a:pt x="16418" y="3325"/>
                </a:moveTo>
                <a:cubicBezTo>
                  <a:pt x="16355" y="3280"/>
                  <a:pt x="16479" y="3493"/>
                  <a:pt x="16693" y="3799"/>
                </a:cubicBezTo>
                <a:cubicBezTo>
                  <a:pt x="16907" y="4105"/>
                  <a:pt x="17116" y="4464"/>
                  <a:pt x="17157" y="4598"/>
                </a:cubicBezTo>
                <a:cubicBezTo>
                  <a:pt x="17198" y="4731"/>
                  <a:pt x="17243" y="4827"/>
                  <a:pt x="17257" y="4807"/>
                </a:cubicBezTo>
                <a:cubicBezTo>
                  <a:pt x="17342" y="4692"/>
                  <a:pt x="16669" y="3504"/>
                  <a:pt x="16418" y="3325"/>
                </a:cubicBezTo>
                <a:close/>
                <a:moveTo>
                  <a:pt x="1080" y="3345"/>
                </a:moveTo>
                <a:cubicBezTo>
                  <a:pt x="1075" y="3353"/>
                  <a:pt x="1090" y="3394"/>
                  <a:pt x="1122" y="3474"/>
                </a:cubicBezTo>
                <a:cubicBezTo>
                  <a:pt x="1159" y="3568"/>
                  <a:pt x="1216" y="3624"/>
                  <a:pt x="1247" y="3599"/>
                </a:cubicBezTo>
                <a:cubicBezTo>
                  <a:pt x="1278" y="3573"/>
                  <a:pt x="1294" y="3544"/>
                  <a:pt x="1285" y="3536"/>
                </a:cubicBezTo>
                <a:cubicBezTo>
                  <a:pt x="1275" y="3529"/>
                  <a:pt x="1220" y="3473"/>
                  <a:pt x="1162" y="3412"/>
                </a:cubicBezTo>
                <a:cubicBezTo>
                  <a:pt x="1112" y="3361"/>
                  <a:pt x="1085" y="3337"/>
                  <a:pt x="1080" y="3345"/>
                </a:cubicBezTo>
                <a:close/>
                <a:moveTo>
                  <a:pt x="17116" y="3579"/>
                </a:moveTo>
                <a:cubicBezTo>
                  <a:pt x="17091" y="3587"/>
                  <a:pt x="17129" y="3689"/>
                  <a:pt x="17226" y="3867"/>
                </a:cubicBezTo>
                <a:cubicBezTo>
                  <a:pt x="17293" y="3988"/>
                  <a:pt x="17356" y="4090"/>
                  <a:pt x="17366" y="4090"/>
                </a:cubicBezTo>
                <a:cubicBezTo>
                  <a:pt x="17402" y="4090"/>
                  <a:pt x="17217" y="3650"/>
                  <a:pt x="17162" y="3604"/>
                </a:cubicBezTo>
                <a:cubicBezTo>
                  <a:pt x="17139" y="3585"/>
                  <a:pt x="17124" y="3576"/>
                  <a:pt x="17116" y="3579"/>
                </a:cubicBezTo>
                <a:close/>
                <a:moveTo>
                  <a:pt x="486" y="3678"/>
                </a:moveTo>
                <a:cubicBezTo>
                  <a:pt x="471" y="3669"/>
                  <a:pt x="456" y="3673"/>
                  <a:pt x="447" y="3695"/>
                </a:cubicBezTo>
                <a:cubicBezTo>
                  <a:pt x="428" y="3735"/>
                  <a:pt x="462" y="3830"/>
                  <a:pt x="522" y="3903"/>
                </a:cubicBezTo>
                <a:cubicBezTo>
                  <a:pt x="611" y="4013"/>
                  <a:pt x="620" y="4057"/>
                  <a:pt x="563" y="4152"/>
                </a:cubicBezTo>
                <a:cubicBezTo>
                  <a:pt x="521" y="4223"/>
                  <a:pt x="518" y="4248"/>
                  <a:pt x="557" y="4217"/>
                </a:cubicBezTo>
                <a:cubicBezTo>
                  <a:pt x="592" y="4189"/>
                  <a:pt x="650" y="4216"/>
                  <a:pt x="688" y="4279"/>
                </a:cubicBezTo>
                <a:cubicBezTo>
                  <a:pt x="746" y="4372"/>
                  <a:pt x="737" y="4422"/>
                  <a:pt x="636" y="4567"/>
                </a:cubicBezTo>
                <a:cubicBezTo>
                  <a:pt x="534" y="4714"/>
                  <a:pt x="529" y="4750"/>
                  <a:pt x="601" y="4787"/>
                </a:cubicBezTo>
                <a:cubicBezTo>
                  <a:pt x="706" y="4841"/>
                  <a:pt x="633" y="5173"/>
                  <a:pt x="515" y="5173"/>
                </a:cubicBezTo>
                <a:cubicBezTo>
                  <a:pt x="473" y="5173"/>
                  <a:pt x="417" y="5217"/>
                  <a:pt x="393" y="5269"/>
                </a:cubicBezTo>
                <a:cubicBezTo>
                  <a:pt x="368" y="5322"/>
                  <a:pt x="330" y="5347"/>
                  <a:pt x="307" y="5329"/>
                </a:cubicBezTo>
                <a:cubicBezTo>
                  <a:pt x="285" y="5310"/>
                  <a:pt x="238" y="5359"/>
                  <a:pt x="201" y="5439"/>
                </a:cubicBezTo>
                <a:cubicBezTo>
                  <a:pt x="106" y="5643"/>
                  <a:pt x="192" y="5620"/>
                  <a:pt x="447" y="5371"/>
                </a:cubicBezTo>
                <a:cubicBezTo>
                  <a:pt x="661" y="5161"/>
                  <a:pt x="669" y="5159"/>
                  <a:pt x="791" y="5292"/>
                </a:cubicBezTo>
                <a:cubicBezTo>
                  <a:pt x="884" y="5394"/>
                  <a:pt x="947" y="5410"/>
                  <a:pt x="1045" y="5360"/>
                </a:cubicBezTo>
                <a:cubicBezTo>
                  <a:pt x="1184" y="5288"/>
                  <a:pt x="1337" y="5434"/>
                  <a:pt x="1272" y="5577"/>
                </a:cubicBezTo>
                <a:cubicBezTo>
                  <a:pt x="1254" y="5617"/>
                  <a:pt x="1264" y="5669"/>
                  <a:pt x="1295" y="5696"/>
                </a:cubicBezTo>
                <a:cubicBezTo>
                  <a:pt x="1326" y="5722"/>
                  <a:pt x="1337" y="5776"/>
                  <a:pt x="1320" y="5814"/>
                </a:cubicBezTo>
                <a:cubicBezTo>
                  <a:pt x="1303" y="5852"/>
                  <a:pt x="1326" y="5862"/>
                  <a:pt x="1370" y="5839"/>
                </a:cubicBezTo>
                <a:cubicBezTo>
                  <a:pt x="1414" y="5817"/>
                  <a:pt x="1445" y="5721"/>
                  <a:pt x="1441" y="5625"/>
                </a:cubicBezTo>
                <a:cubicBezTo>
                  <a:pt x="1437" y="5529"/>
                  <a:pt x="1419" y="5462"/>
                  <a:pt x="1399" y="5478"/>
                </a:cubicBezTo>
                <a:cubicBezTo>
                  <a:pt x="1345" y="5524"/>
                  <a:pt x="1256" y="5339"/>
                  <a:pt x="1253" y="5173"/>
                </a:cubicBezTo>
                <a:cubicBezTo>
                  <a:pt x="1248" y="4855"/>
                  <a:pt x="1362" y="4527"/>
                  <a:pt x="1508" y="4445"/>
                </a:cubicBezTo>
                <a:cubicBezTo>
                  <a:pt x="1588" y="4400"/>
                  <a:pt x="1668" y="4368"/>
                  <a:pt x="1685" y="4372"/>
                </a:cubicBezTo>
                <a:cubicBezTo>
                  <a:pt x="1701" y="4376"/>
                  <a:pt x="1745" y="4316"/>
                  <a:pt x="1781" y="4239"/>
                </a:cubicBezTo>
                <a:cubicBezTo>
                  <a:pt x="1836" y="4120"/>
                  <a:pt x="1828" y="4100"/>
                  <a:pt x="1737" y="4109"/>
                </a:cubicBezTo>
                <a:cubicBezTo>
                  <a:pt x="1678" y="4115"/>
                  <a:pt x="1617" y="4167"/>
                  <a:pt x="1601" y="4222"/>
                </a:cubicBezTo>
                <a:cubicBezTo>
                  <a:pt x="1586" y="4278"/>
                  <a:pt x="1550" y="4304"/>
                  <a:pt x="1522" y="4282"/>
                </a:cubicBezTo>
                <a:cubicBezTo>
                  <a:pt x="1495" y="4259"/>
                  <a:pt x="1458" y="4291"/>
                  <a:pt x="1441" y="4352"/>
                </a:cubicBezTo>
                <a:cubicBezTo>
                  <a:pt x="1402" y="4488"/>
                  <a:pt x="1287" y="4495"/>
                  <a:pt x="1193" y="4369"/>
                </a:cubicBezTo>
                <a:cubicBezTo>
                  <a:pt x="1155" y="4318"/>
                  <a:pt x="1044" y="4276"/>
                  <a:pt x="947" y="4276"/>
                </a:cubicBezTo>
                <a:cubicBezTo>
                  <a:pt x="814" y="4276"/>
                  <a:pt x="773" y="4245"/>
                  <a:pt x="778" y="4149"/>
                </a:cubicBezTo>
                <a:cubicBezTo>
                  <a:pt x="782" y="4079"/>
                  <a:pt x="756" y="4027"/>
                  <a:pt x="722" y="4036"/>
                </a:cubicBezTo>
                <a:cubicBezTo>
                  <a:pt x="687" y="4045"/>
                  <a:pt x="663" y="3992"/>
                  <a:pt x="668" y="3920"/>
                </a:cubicBezTo>
                <a:cubicBezTo>
                  <a:pt x="672" y="3849"/>
                  <a:pt x="653" y="3809"/>
                  <a:pt x="628" y="3830"/>
                </a:cubicBezTo>
                <a:cubicBezTo>
                  <a:pt x="603" y="3851"/>
                  <a:pt x="560" y="3813"/>
                  <a:pt x="532" y="3745"/>
                </a:cubicBezTo>
                <a:cubicBezTo>
                  <a:pt x="517" y="3710"/>
                  <a:pt x="501" y="3686"/>
                  <a:pt x="486" y="3678"/>
                </a:cubicBezTo>
                <a:close/>
                <a:moveTo>
                  <a:pt x="132" y="4507"/>
                </a:moveTo>
                <a:cubicBezTo>
                  <a:pt x="71" y="4515"/>
                  <a:pt x="13" y="4540"/>
                  <a:pt x="3" y="4575"/>
                </a:cubicBezTo>
                <a:cubicBezTo>
                  <a:pt x="-13" y="4631"/>
                  <a:pt x="38" y="4657"/>
                  <a:pt x="142" y="4648"/>
                </a:cubicBezTo>
                <a:cubicBezTo>
                  <a:pt x="232" y="4641"/>
                  <a:pt x="319" y="4668"/>
                  <a:pt x="336" y="4705"/>
                </a:cubicBezTo>
                <a:cubicBezTo>
                  <a:pt x="353" y="4742"/>
                  <a:pt x="378" y="4756"/>
                  <a:pt x="393" y="4736"/>
                </a:cubicBezTo>
                <a:cubicBezTo>
                  <a:pt x="436" y="4677"/>
                  <a:pt x="414" y="4577"/>
                  <a:pt x="355" y="4567"/>
                </a:cubicBezTo>
                <a:cubicBezTo>
                  <a:pt x="325" y="4561"/>
                  <a:pt x="294" y="4550"/>
                  <a:pt x="286" y="4541"/>
                </a:cubicBezTo>
                <a:cubicBezTo>
                  <a:pt x="259" y="4511"/>
                  <a:pt x="193" y="4500"/>
                  <a:pt x="132" y="4507"/>
                </a:cubicBezTo>
                <a:close/>
                <a:moveTo>
                  <a:pt x="20588" y="4538"/>
                </a:moveTo>
                <a:cubicBezTo>
                  <a:pt x="20584" y="4541"/>
                  <a:pt x="20599" y="4565"/>
                  <a:pt x="20628" y="4615"/>
                </a:cubicBezTo>
                <a:cubicBezTo>
                  <a:pt x="20668" y="4685"/>
                  <a:pt x="20674" y="4769"/>
                  <a:pt x="20644" y="4835"/>
                </a:cubicBezTo>
                <a:cubicBezTo>
                  <a:pt x="20618" y="4893"/>
                  <a:pt x="20608" y="4966"/>
                  <a:pt x="20621" y="4996"/>
                </a:cubicBezTo>
                <a:cubicBezTo>
                  <a:pt x="20635" y="5026"/>
                  <a:pt x="20622" y="5070"/>
                  <a:pt x="20592" y="5094"/>
                </a:cubicBezTo>
                <a:cubicBezTo>
                  <a:pt x="20563" y="5119"/>
                  <a:pt x="20552" y="5189"/>
                  <a:pt x="20569" y="5250"/>
                </a:cubicBezTo>
                <a:cubicBezTo>
                  <a:pt x="20609" y="5389"/>
                  <a:pt x="20692" y="5323"/>
                  <a:pt x="20690" y="5154"/>
                </a:cubicBezTo>
                <a:cubicBezTo>
                  <a:pt x="20689" y="5082"/>
                  <a:pt x="20701" y="4950"/>
                  <a:pt x="20717" y="4860"/>
                </a:cubicBezTo>
                <a:cubicBezTo>
                  <a:pt x="20735" y="4759"/>
                  <a:pt x="20712" y="4659"/>
                  <a:pt x="20655" y="4598"/>
                </a:cubicBezTo>
                <a:cubicBezTo>
                  <a:pt x="20614" y="4555"/>
                  <a:pt x="20592" y="4536"/>
                  <a:pt x="20588" y="4538"/>
                </a:cubicBezTo>
                <a:close/>
                <a:moveTo>
                  <a:pt x="17508" y="4567"/>
                </a:moveTo>
                <a:cubicBezTo>
                  <a:pt x="17502" y="4574"/>
                  <a:pt x="17498" y="4599"/>
                  <a:pt x="17497" y="4643"/>
                </a:cubicBezTo>
                <a:cubicBezTo>
                  <a:pt x="17495" y="4722"/>
                  <a:pt x="17508" y="4766"/>
                  <a:pt x="17526" y="4742"/>
                </a:cubicBezTo>
                <a:cubicBezTo>
                  <a:pt x="17545" y="4717"/>
                  <a:pt x="17546" y="4652"/>
                  <a:pt x="17530" y="4598"/>
                </a:cubicBezTo>
                <a:cubicBezTo>
                  <a:pt x="17522" y="4568"/>
                  <a:pt x="17513" y="4559"/>
                  <a:pt x="17508" y="4567"/>
                </a:cubicBezTo>
                <a:close/>
                <a:moveTo>
                  <a:pt x="19971" y="4807"/>
                </a:moveTo>
                <a:cubicBezTo>
                  <a:pt x="19940" y="4833"/>
                  <a:pt x="19945" y="4893"/>
                  <a:pt x="19984" y="4956"/>
                </a:cubicBezTo>
                <a:cubicBezTo>
                  <a:pt x="20019" y="5014"/>
                  <a:pt x="20029" y="5061"/>
                  <a:pt x="20004" y="5061"/>
                </a:cubicBezTo>
                <a:cubicBezTo>
                  <a:pt x="19980" y="5061"/>
                  <a:pt x="20008" y="5110"/>
                  <a:pt x="20067" y="5171"/>
                </a:cubicBezTo>
                <a:cubicBezTo>
                  <a:pt x="20126" y="5231"/>
                  <a:pt x="20149" y="5282"/>
                  <a:pt x="20119" y="5283"/>
                </a:cubicBezTo>
                <a:cubicBezTo>
                  <a:pt x="20089" y="5285"/>
                  <a:pt x="20100" y="5320"/>
                  <a:pt x="20146" y="5360"/>
                </a:cubicBezTo>
                <a:cubicBezTo>
                  <a:pt x="20192" y="5400"/>
                  <a:pt x="20236" y="5432"/>
                  <a:pt x="20244" y="5433"/>
                </a:cubicBezTo>
                <a:cubicBezTo>
                  <a:pt x="20280" y="5436"/>
                  <a:pt x="20222" y="5243"/>
                  <a:pt x="20173" y="5196"/>
                </a:cubicBezTo>
                <a:cubicBezTo>
                  <a:pt x="20143" y="5167"/>
                  <a:pt x="20117" y="5115"/>
                  <a:pt x="20115" y="5083"/>
                </a:cubicBezTo>
                <a:cubicBezTo>
                  <a:pt x="20102" y="4929"/>
                  <a:pt x="20018" y="4767"/>
                  <a:pt x="19971" y="4807"/>
                </a:cubicBezTo>
                <a:close/>
                <a:moveTo>
                  <a:pt x="4557" y="4950"/>
                </a:moveTo>
                <a:cubicBezTo>
                  <a:pt x="4527" y="4976"/>
                  <a:pt x="4502" y="5027"/>
                  <a:pt x="4502" y="5066"/>
                </a:cubicBezTo>
                <a:cubicBezTo>
                  <a:pt x="4502" y="5174"/>
                  <a:pt x="4541" y="5151"/>
                  <a:pt x="4577" y="5021"/>
                </a:cubicBezTo>
                <a:cubicBezTo>
                  <a:pt x="4596" y="4954"/>
                  <a:pt x="4588" y="4924"/>
                  <a:pt x="4557" y="4950"/>
                </a:cubicBezTo>
                <a:close/>
                <a:moveTo>
                  <a:pt x="21199" y="5329"/>
                </a:moveTo>
                <a:cubicBezTo>
                  <a:pt x="21170" y="5320"/>
                  <a:pt x="21137" y="5342"/>
                  <a:pt x="21119" y="5402"/>
                </a:cubicBezTo>
                <a:cubicBezTo>
                  <a:pt x="21101" y="5466"/>
                  <a:pt x="21062" y="5498"/>
                  <a:pt x="21032" y="5473"/>
                </a:cubicBezTo>
                <a:cubicBezTo>
                  <a:pt x="20969" y="5420"/>
                  <a:pt x="20954" y="5531"/>
                  <a:pt x="21013" y="5611"/>
                </a:cubicBezTo>
                <a:cubicBezTo>
                  <a:pt x="21034" y="5639"/>
                  <a:pt x="21074" y="5612"/>
                  <a:pt x="21101" y="5549"/>
                </a:cubicBezTo>
                <a:cubicBezTo>
                  <a:pt x="21127" y="5485"/>
                  <a:pt x="21172" y="5452"/>
                  <a:pt x="21201" y="5475"/>
                </a:cubicBezTo>
                <a:cubicBezTo>
                  <a:pt x="21229" y="5499"/>
                  <a:pt x="21253" y="5485"/>
                  <a:pt x="21253" y="5444"/>
                </a:cubicBezTo>
                <a:cubicBezTo>
                  <a:pt x="21253" y="5379"/>
                  <a:pt x="21227" y="5338"/>
                  <a:pt x="21199" y="5329"/>
                </a:cubicBezTo>
                <a:close/>
                <a:moveTo>
                  <a:pt x="811" y="5885"/>
                </a:moveTo>
                <a:cubicBezTo>
                  <a:pt x="789" y="5885"/>
                  <a:pt x="770" y="5910"/>
                  <a:pt x="770" y="5941"/>
                </a:cubicBezTo>
                <a:cubicBezTo>
                  <a:pt x="769" y="5972"/>
                  <a:pt x="751" y="6032"/>
                  <a:pt x="730" y="6077"/>
                </a:cubicBezTo>
                <a:cubicBezTo>
                  <a:pt x="709" y="6121"/>
                  <a:pt x="727" y="6158"/>
                  <a:pt x="772" y="6158"/>
                </a:cubicBezTo>
                <a:cubicBezTo>
                  <a:pt x="816" y="6158"/>
                  <a:pt x="841" y="6142"/>
                  <a:pt x="826" y="6122"/>
                </a:cubicBezTo>
                <a:cubicBezTo>
                  <a:pt x="811" y="6101"/>
                  <a:pt x="825" y="6039"/>
                  <a:pt x="859" y="5983"/>
                </a:cubicBezTo>
                <a:cubicBezTo>
                  <a:pt x="893" y="5928"/>
                  <a:pt x="905" y="5885"/>
                  <a:pt x="886" y="5885"/>
                </a:cubicBezTo>
                <a:cubicBezTo>
                  <a:pt x="868" y="5885"/>
                  <a:pt x="834" y="5885"/>
                  <a:pt x="811" y="5885"/>
                </a:cubicBezTo>
                <a:close/>
                <a:moveTo>
                  <a:pt x="20232" y="6091"/>
                </a:moveTo>
                <a:cubicBezTo>
                  <a:pt x="20252" y="6039"/>
                  <a:pt x="20206" y="6097"/>
                  <a:pt x="20127" y="6220"/>
                </a:cubicBezTo>
                <a:cubicBezTo>
                  <a:pt x="20049" y="6344"/>
                  <a:pt x="19983" y="6411"/>
                  <a:pt x="19981" y="6370"/>
                </a:cubicBezTo>
                <a:cubicBezTo>
                  <a:pt x="19980" y="6329"/>
                  <a:pt x="19956" y="6345"/>
                  <a:pt x="19927" y="6407"/>
                </a:cubicBezTo>
                <a:cubicBezTo>
                  <a:pt x="19898" y="6468"/>
                  <a:pt x="19855" y="6522"/>
                  <a:pt x="19831" y="6525"/>
                </a:cubicBezTo>
                <a:cubicBezTo>
                  <a:pt x="19717" y="6542"/>
                  <a:pt x="19598" y="6654"/>
                  <a:pt x="19627" y="6717"/>
                </a:cubicBezTo>
                <a:cubicBezTo>
                  <a:pt x="19646" y="6759"/>
                  <a:pt x="19691" y="6753"/>
                  <a:pt x="19738" y="6700"/>
                </a:cubicBezTo>
                <a:cubicBezTo>
                  <a:pt x="19780" y="6652"/>
                  <a:pt x="19816" y="6642"/>
                  <a:pt x="19817" y="6678"/>
                </a:cubicBezTo>
                <a:cubicBezTo>
                  <a:pt x="19818" y="6714"/>
                  <a:pt x="19844" y="6683"/>
                  <a:pt x="19875" y="6610"/>
                </a:cubicBezTo>
                <a:cubicBezTo>
                  <a:pt x="19906" y="6537"/>
                  <a:pt x="19952" y="6496"/>
                  <a:pt x="19977" y="6517"/>
                </a:cubicBezTo>
                <a:cubicBezTo>
                  <a:pt x="20003" y="6538"/>
                  <a:pt x="20038" y="6502"/>
                  <a:pt x="20056" y="6438"/>
                </a:cubicBezTo>
                <a:cubicBezTo>
                  <a:pt x="20078" y="6362"/>
                  <a:pt x="20128" y="6338"/>
                  <a:pt x="20196" y="6367"/>
                </a:cubicBezTo>
                <a:cubicBezTo>
                  <a:pt x="20324" y="6422"/>
                  <a:pt x="20404" y="6293"/>
                  <a:pt x="20282" y="6229"/>
                </a:cubicBezTo>
                <a:cubicBezTo>
                  <a:pt x="20233" y="6204"/>
                  <a:pt x="20211" y="6143"/>
                  <a:pt x="20232" y="6091"/>
                </a:cubicBezTo>
                <a:close/>
                <a:moveTo>
                  <a:pt x="21584" y="6108"/>
                </a:moveTo>
                <a:cubicBezTo>
                  <a:pt x="21581" y="6104"/>
                  <a:pt x="21559" y="6126"/>
                  <a:pt x="21515" y="6173"/>
                </a:cubicBezTo>
                <a:cubicBezTo>
                  <a:pt x="21462" y="6229"/>
                  <a:pt x="21417" y="6290"/>
                  <a:pt x="21417" y="6305"/>
                </a:cubicBezTo>
                <a:cubicBezTo>
                  <a:pt x="21417" y="6367"/>
                  <a:pt x="21464" y="6325"/>
                  <a:pt x="21536" y="6201"/>
                </a:cubicBezTo>
                <a:cubicBezTo>
                  <a:pt x="21571" y="6141"/>
                  <a:pt x="21587" y="6111"/>
                  <a:pt x="21584" y="6108"/>
                </a:cubicBezTo>
                <a:close/>
                <a:moveTo>
                  <a:pt x="20759" y="6232"/>
                </a:moveTo>
                <a:cubicBezTo>
                  <a:pt x="20733" y="6214"/>
                  <a:pt x="20685" y="6235"/>
                  <a:pt x="20619" y="6300"/>
                </a:cubicBezTo>
                <a:cubicBezTo>
                  <a:pt x="20561" y="6357"/>
                  <a:pt x="20525" y="6413"/>
                  <a:pt x="20538" y="6424"/>
                </a:cubicBezTo>
                <a:cubicBezTo>
                  <a:pt x="20551" y="6434"/>
                  <a:pt x="20610" y="6483"/>
                  <a:pt x="20671" y="6528"/>
                </a:cubicBezTo>
                <a:cubicBezTo>
                  <a:pt x="20732" y="6574"/>
                  <a:pt x="20778" y="6641"/>
                  <a:pt x="20773" y="6678"/>
                </a:cubicBezTo>
                <a:cubicBezTo>
                  <a:pt x="20769" y="6714"/>
                  <a:pt x="20816" y="6836"/>
                  <a:pt x="20876" y="6949"/>
                </a:cubicBezTo>
                <a:cubicBezTo>
                  <a:pt x="21004" y="7193"/>
                  <a:pt x="21026" y="7204"/>
                  <a:pt x="21015" y="7008"/>
                </a:cubicBezTo>
                <a:cubicBezTo>
                  <a:pt x="21011" y="6927"/>
                  <a:pt x="20973" y="6843"/>
                  <a:pt x="20932" y="6822"/>
                </a:cubicBezTo>
                <a:cubicBezTo>
                  <a:pt x="20891" y="6800"/>
                  <a:pt x="20871" y="6751"/>
                  <a:pt x="20888" y="6714"/>
                </a:cubicBezTo>
                <a:cubicBezTo>
                  <a:pt x="20905" y="6677"/>
                  <a:pt x="20881" y="6627"/>
                  <a:pt x="20832" y="6601"/>
                </a:cubicBezTo>
                <a:cubicBezTo>
                  <a:pt x="20775" y="6572"/>
                  <a:pt x="20753" y="6501"/>
                  <a:pt x="20771" y="6407"/>
                </a:cubicBezTo>
                <a:cubicBezTo>
                  <a:pt x="20790" y="6309"/>
                  <a:pt x="20785" y="6250"/>
                  <a:pt x="20759" y="6232"/>
                </a:cubicBezTo>
                <a:close/>
                <a:moveTo>
                  <a:pt x="20279" y="7172"/>
                </a:moveTo>
                <a:cubicBezTo>
                  <a:pt x="20275" y="7160"/>
                  <a:pt x="20241" y="7204"/>
                  <a:pt x="20202" y="7268"/>
                </a:cubicBezTo>
                <a:cubicBezTo>
                  <a:pt x="20143" y="7364"/>
                  <a:pt x="20144" y="7375"/>
                  <a:pt x="20215" y="7338"/>
                </a:cubicBezTo>
                <a:cubicBezTo>
                  <a:pt x="20262" y="7314"/>
                  <a:pt x="20318" y="7331"/>
                  <a:pt x="20338" y="7375"/>
                </a:cubicBezTo>
                <a:cubicBezTo>
                  <a:pt x="20358" y="7419"/>
                  <a:pt x="20387" y="7454"/>
                  <a:pt x="20405" y="7454"/>
                </a:cubicBezTo>
                <a:cubicBezTo>
                  <a:pt x="20422" y="7454"/>
                  <a:pt x="20404" y="7396"/>
                  <a:pt x="20363" y="7324"/>
                </a:cubicBezTo>
                <a:cubicBezTo>
                  <a:pt x="20322" y="7252"/>
                  <a:pt x="20284" y="7183"/>
                  <a:pt x="20279" y="7172"/>
                </a:cubicBezTo>
                <a:close/>
                <a:moveTo>
                  <a:pt x="2231" y="9573"/>
                </a:moveTo>
                <a:cubicBezTo>
                  <a:pt x="2133" y="9601"/>
                  <a:pt x="2082" y="9736"/>
                  <a:pt x="2129" y="9901"/>
                </a:cubicBezTo>
                <a:cubicBezTo>
                  <a:pt x="2167" y="10037"/>
                  <a:pt x="2199" y="10056"/>
                  <a:pt x="2302" y="10005"/>
                </a:cubicBezTo>
                <a:cubicBezTo>
                  <a:pt x="2473" y="9920"/>
                  <a:pt x="2500" y="9652"/>
                  <a:pt x="2343" y="9585"/>
                </a:cubicBezTo>
                <a:cubicBezTo>
                  <a:pt x="2302" y="9567"/>
                  <a:pt x="2263" y="9564"/>
                  <a:pt x="2231" y="9573"/>
                </a:cubicBezTo>
                <a:close/>
                <a:moveTo>
                  <a:pt x="19675" y="10914"/>
                </a:moveTo>
                <a:cubicBezTo>
                  <a:pt x="19621" y="10915"/>
                  <a:pt x="19563" y="10961"/>
                  <a:pt x="19519" y="11055"/>
                </a:cubicBezTo>
                <a:cubicBezTo>
                  <a:pt x="19477" y="11145"/>
                  <a:pt x="19481" y="11212"/>
                  <a:pt x="19533" y="11298"/>
                </a:cubicBezTo>
                <a:cubicBezTo>
                  <a:pt x="19622" y="11442"/>
                  <a:pt x="19655" y="11445"/>
                  <a:pt x="19783" y="11318"/>
                </a:cubicBezTo>
                <a:cubicBezTo>
                  <a:pt x="19868" y="11234"/>
                  <a:pt x="19874" y="11192"/>
                  <a:pt x="19819" y="11052"/>
                </a:cubicBezTo>
                <a:cubicBezTo>
                  <a:pt x="19782" y="10959"/>
                  <a:pt x="19729" y="10913"/>
                  <a:pt x="19675" y="10914"/>
                </a:cubicBezTo>
                <a:close/>
                <a:moveTo>
                  <a:pt x="263" y="13527"/>
                </a:moveTo>
                <a:cubicBezTo>
                  <a:pt x="252" y="13526"/>
                  <a:pt x="245" y="13535"/>
                  <a:pt x="245" y="13559"/>
                </a:cubicBezTo>
                <a:cubicBezTo>
                  <a:pt x="245" y="13601"/>
                  <a:pt x="262" y="13658"/>
                  <a:pt x="282" y="13686"/>
                </a:cubicBezTo>
                <a:cubicBezTo>
                  <a:pt x="302" y="13713"/>
                  <a:pt x="331" y="13718"/>
                  <a:pt x="347" y="13697"/>
                </a:cubicBezTo>
                <a:cubicBezTo>
                  <a:pt x="362" y="13676"/>
                  <a:pt x="345" y="13618"/>
                  <a:pt x="309" y="13570"/>
                </a:cubicBezTo>
                <a:cubicBezTo>
                  <a:pt x="289" y="13543"/>
                  <a:pt x="275" y="13529"/>
                  <a:pt x="263" y="13527"/>
                </a:cubicBezTo>
                <a:close/>
                <a:moveTo>
                  <a:pt x="649" y="13539"/>
                </a:moveTo>
                <a:cubicBezTo>
                  <a:pt x="639" y="13545"/>
                  <a:pt x="632" y="13559"/>
                  <a:pt x="632" y="13581"/>
                </a:cubicBezTo>
                <a:cubicBezTo>
                  <a:pt x="632" y="13625"/>
                  <a:pt x="656" y="13660"/>
                  <a:pt x="686" y="13660"/>
                </a:cubicBezTo>
                <a:cubicBezTo>
                  <a:pt x="717" y="13660"/>
                  <a:pt x="743" y="13644"/>
                  <a:pt x="743" y="13626"/>
                </a:cubicBezTo>
                <a:cubicBezTo>
                  <a:pt x="743" y="13608"/>
                  <a:pt x="717" y="13573"/>
                  <a:pt x="686" y="13547"/>
                </a:cubicBezTo>
                <a:cubicBezTo>
                  <a:pt x="671" y="13535"/>
                  <a:pt x="659" y="13533"/>
                  <a:pt x="649" y="13539"/>
                </a:cubicBezTo>
                <a:close/>
                <a:moveTo>
                  <a:pt x="1155" y="13697"/>
                </a:moveTo>
                <a:cubicBezTo>
                  <a:pt x="1146" y="13692"/>
                  <a:pt x="1130" y="13695"/>
                  <a:pt x="1105" y="13708"/>
                </a:cubicBezTo>
                <a:cubicBezTo>
                  <a:pt x="1058" y="13733"/>
                  <a:pt x="1018" y="13765"/>
                  <a:pt x="1018" y="13781"/>
                </a:cubicBezTo>
                <a:cubicBezTo>
                  <a:pt x="1018" y="13842"/>
                  <a:pt x="1125" y="13807"/>
                  <a:pt x="1157" y="13736"/>
                </a:cubicBezTo>
                <a:cubicBezTo>
                  <a:pt x="1167" y="13715"/>
                  <a:pt x="1165" y="13702"/>
                  <a:pt x="1155" y="13697"/>
                </a:cubicBezTo>
                <a:close/>
                <a:moveTo>
                  <a:pt x="3148" y="13872"/>
                </a:moveTo>
                <a:lnTo>
                  <a:pt x="2885" y="14106"/>
                </a:lnTo>
                <a:cubicBezTo>
                  <a:pt x="2741" y="14235"/>
                  <a:pt x="2623" y="14353"/>
                  <a:pt x="2623" y="14369"/>
                </a:cubicBezTo>
                <a:cubicBezTo>
                  <a:pt x="2623" y="14384"/>
                  <a:pt x="2607" y="14457"/>
                  <a:pt x="2589" y="14532"/>
                </a:cubicBezTo>
                <a:cubicBezTo>
                  <a:pt x="2561" y="14655"/>
                  <a:pt x="2565" y="14659"/>
                  <a:pt x="2618" y="14546"/>
                </a:cubicBezTo>
                <a:cubicBezTo>
                  <a:pt x="2651" y="14478"/>
                  <a:pt x="2783" y="14297"/>
                  <a:pt x="2912" y="14146"/>
                </a:cubicBezTo>
                <a:lnTo>
                  <a:pt x="3148" y="13872"/>
                </a:lnTo>
                <a:close/>
                <a:moveTo>
                  <a:pt x="19200" y="14035"/>
                </a:moveTo>
                <a:cubicBezTo>
                  <a:pt x="19159" y="14035"/>
                  <a:pt x="19219" y="14122"/>
                  <a:pt x="19333" y="14227"/>
                </a:cubicBezTo>
                <a:cubicBezTo>
                  <a:pt x="19468" y="14351"/>
                  <a:pt x="19554" y="14495"/>
                  <a:pt x="19575" y="14637"/>
                </a:cubicBezTo>
                <a:cubicBezTo>
                  <a:pt x="19613" y="14893"/>
                  <a:pt x="19648" y="14923"/>
                  <a:pt x="19648" y="14699"/>
                </a:cubicBezTo>
                <a:cubicBezTo>
                  <a:pt x="19648" y="14526"/>
                  <a:pt x="19317" y="14035"/>
                  <a:pt x="19200" y="14035"/>
                </a:cubicBezTo>
                <a:close/>
                <a:moveTo>
                  <a:pt x="1145" y="14287"/>
                </a:moveTo>
                <a:cubicBezTo>
                  <a:pt x="1135" y="14293"/>
                  <a:pt x="1130" y="14307"/>
                  <a:pt x="1130" y="14329"/>
                </a:cubicBezTo>
                <a:cubicBezTo>
                  <a:pt x="1130" y="14373"/>
                  <a:pt x="1154" y="14408"/>
                  <a:pt x="1184" y="14408"/>
                </a:cubicBezTo>
                <a:cubicBezTo>
                  <a:pt x="1215" y="14408"/>
                  <a:pt x="1241" y="14392"/>
                  <a:pt x="1241" y="14374"/>
                </a:cubicBezTo>
                <a:cubicBezTo>
                  <a:pt x="1241" y="14356"/>
                  <a:pt x="1215" y="14321"/>
                  <a:pt x="1184" y="14295"/>
                </a:cubicBezTo>
                <a:cubicBezTo>
                  <a:pt x="1169" y="14282"/>
                  <a:pt x="1155" y="14281"/>
                  <a:pt x="1145" y="14287"/>
                </a:cubicBezTo>
                <a:close/>
                <a:moveTo>
                  <a:pt x="19886" y="14298"/>
                </a:moveTo>
                <a:cubicBezTo>
                  <a:pt x="19885" y="14316"/>
                  <a:pt x="19915" y="14409"/>
                  <a:pt x="19977" y="14577"/>
                </a:cubicBezTo>
                <a:cubicBezTo>
                  <a:pt x="20019" y="14691"/>
                  <a:pt x="20065" y="14769"/>
                  <a:pt x="20079" y="14750"/>
                </a:cubicBezTo>
                <a:cubicBezTo>
                  <a:pt x="20093" y="14731"/>
                  <a:pt x="20050" y="14603"/>
                  <a:pt x="19984" y="14467"/>
                </a:cubicBezTo>
                <a:cubicBezTo>
                  <a:pt x="19919" y="14337"/>
                  <a:pt x="19887" y="14280"/>
                  <a:pt x="19886" y="14298"/>
                </a:cubicBezTo>
                <a:close/>
                <a:moveTo>
                  <a:pt x="149" y="14479"/>
                </a:moveTo>
                <a:cubicBezTo>
                  <a:pt x="127" y="14475"/>
                  <a:pt x="100" y="14511"/>
                  <a:pt x="88" y="14560"/>
                </a:cubicBezTo>
                <a:cubicBezTo>
                  <a:pt x="76" y="14610"/>
                  <a:pt x="96" y="14639"/>
                  <a:pt x="132" y="14623"/>
                </a:cubicBezTo>
                <a:cubicBezTo>
                  <a:pt x="203" y="14590"/>
                  <a:pt x="215" y="14488"/>
                  <a:pt x="149" y="14479"/>
                </a:cubicBezTo>
                <a:close/>
                <a:moveTo>
                  <a:pt x="814" y="14662"/>
                </a:moveTo>
                <a:cubicBezTo>
                  <a:pt x="799" y="14682"/>
                  <a:pt x="804" y="14734"/>
                  <a:pt x="824" y="14778"/>
                </a:cubicBezTo>
                <a:cubicBezTo>
                  <a:pt x="878" y="14897"/>
                  <a:pt x="909" y="14873"/>
                  <a:pt x="872" y="14741"/>
                </a:cubicBezTo>
                <a:cubicBezTo>
                  <a:pt x="854" y="14678"/>
                  <a:pt x="828" y="14642"/>
                  <a:pt x="814" y="14662"/>
                </a:cubicBezTo>
                <a:close/>
                <a:moveTo>
                  <a:pt x="507" y="14727"/>
                </a:moveTo>
                <a:cubicBezTo>
                  <a:pt x="501" y="14719"/>
                  <a:pt x="489" y="14739"/>
                  <a:pt x="468" y="14783"/>
                </a:cubicBezTo>
                <a:cubicBezTo>
                  <a:pt x="438" y="14845"/>
                  <a:pt x="412" y="14942"/>
                  <a:pt x="411" y="15001"/>
                </a:cubicBezTo>
                <a:cubicBezTo>
                  <a:pt x="410" y="15159"/>
                  <a:pt x="485" y="15028"/>
                  <a:pt x="505" y="14837"/>
                </a:cubicBezTo>
                <a:cubicBezTo>
                  <a:pt x="512" y="14771"/>
                  <a:pt x="513" y="14735"/>
                  <a:pt x="507" y="14727"/>
                </a:cubicBezTo>
                <a:close/>
                <a:moveTo>
                  <a:pt x="2124" y="14820"/>
                </a:moveTo>
                <a:cubicBezTo>
                  <a:pt x="2094" y="14845"/>
                  <a:pt x="2068" y="14897"/>
                  <a:pt x="2068" y="14936"/>
                </a:cubicBezTo>
                <a:cubicBezTo>
                  <a:pt x="2068" y="15043"/>
                  <a:pt x="2109" y="15020"/>
                  <a:pt x="2145" y="14891"/>
                </a:cubicBezTo>
                <a:cubicBezTo>
                  <a:pt x="2164" y="14824"/>
                  <a:pt x="2156" y="14794"/>
                  <a:pt x="2124" y="14820"/>
                </a:cubicBezTo>
                <a:close/>
                <a:moveTo>
                  <a:pt x="20327" y="14885"/>
                </a:moveTo>
                <a:cubicBezTo>
                  <a:pt x="20322" y="14893"/>
                  <a:pt x="20318" y="14920"/>
                  <a:pt x="20317" y="14964"/>
                </a:cubicBezTo>
                <a:cubicBezTo>
                  <a:pt x="20315" y="15043"/>
                  <a:pt x="20328" y="15085"/>
                  <a:pt x="20346" y="15060"/>
                </a:cubicBezTo>
                <a:cubicBezTo>
                  <a:pt x="20365" y="15035"/>
                  <a:pt x="20366" y="14973"/>
                  <a:pt x="20350" y="14919"/>
                </a:cubicBezTo>
                <a:cubicBezTo>
                  <a:pt x="20342" y="14889"/>
                  <a:pt x="20333" y="14877"/>
                  <a:pt x="20327" y="14885"/>
                </a:cubicBezTo>
                <a:close/>
                <a:moveTo>
                  <a:pt x="20106" y="14961"/>
                </a:moveTo>
                <a:cubicBezTo>
                  <a:pt x="20101" y="14969"/>
                  <a:pt x="20097" y="14994"/>
                  <a:pt x="20096" y="15037"/>
                </a:cubicBezTo>
                <a:cubicBezTo>
                  <a:pt x="20094" y="15116"/>
                  <a:pt x="20107" y="15161"/>
                  <a:pt x="20125" y="15136"/>
                </a:cubicBezTo>
                <a:cubicBezTo>
                  <a:pt x="20144" y="15111"/>
                  <a:pt x="20145" y="15046"/>
                  <a:pt x="20129" y="14992"/>
                </a:cubicBezTo>
                <a:cubicBezTo>
                  <a:pt x="20121" y="14962"/>
                  <a:pt x="20112" y="14953"/>
                  <a:pt x="20106" y="14961"/>
                </a:cubicBezTo>
                <a:close/>
                <a:moveTo>
                  <a:pt x="2029" y="15184"/>
                </a:moveTo>
                <a:cubicBezTo>
                  <a:pt x="2023" y="15192"/>
                  <a:pt x="2019" y="15220"/>
                  <a:pt x="2018" y="15263"/>
                </a:cubicBezTo>
                <a:cubicBezTo>
                  <a:pt x="2016" y="15342"/>
                  <a:pt x="2029" y="15384"/>
                  <a:pt x="2047" y="15359"/>
                </a:cubicBezTo>
                <a:cubicBezTo>
                  <a:pt x="2066" y="15334"/>
                  <a:pt x="2067" y="15272"/>
                  <a:pt x="2051" y="15218"/>
                </a:cubicBezTo>
                <a:cubicBezTo>
                  <a:pt x="2043" y="15188"/>
                  <a:pt x="2034" y="15176"/>
                  <a:pt x="2029" y="15184"/>
                </a:cubicBezTo>
                <a:close/>
                <a:moveTo>
                  <a:pt x="20388" y="15235"/>
                </a:moveTo>
                <a:cubicBezTo>
                  <a:pt x="20383" y="15259"/>
                  <a:pt x="20380" y="15310"/>
                  <a:pt x="20380" y="15382"/>
                </a:cubicBezTo>
                <a:cubicBezTo>
                  <a:pt x="20380" y="15526"/>
                  <a:pt x="20391" y="15584"/>
                  <a:pt x="20405" y="15512"/>
                </a:cubicBezTo>
                <a:cubicBezTo>
                  <a:pt x="20418" y="15440"/>
                  <a:pt x="20418" y="15321"/>
                  <a:pt x="20405" y="15249"/>
                </a:cubicBezTo>
                <a:cubicBezTo>
                  <a:pt x="20398" y="15213"/>
                  <a:pt x="20392" y="15211"/>
                  <a:pt x="20388" y="15235"/>
                </a:cubicBezTo>
                <a:close/>
                <a:moveTo>
                  <a:pt x="20109" y="15500"/>
                </a:moveTo>
                <a:cubicBezTo>
                  <a:pt x="20104" y="15517"/>
                  <a:pt x="20100" y="15553"/>
                  <a:pt x="20100" y="15605"/>
                </a:cubicBezTo>
                <a:cubicBezTo>
                  <a:pt x="20100" y="15708"/>
                  <a:pt x="20112" y="15749"/>
                  <a:pt x="20127" y="15698"/>
                </a:cubicBezTo>
                <a:cubicBezTo>
                  <a:pt x="20143" y="15646"/>
                  <a:pt x="20143" y="15563"/>
                  <a:pt x="20127" y="15512"/>
                </a:cubicBezTo>
                <a:cubicBezTo>
                  <a:pt x="20120" y="15486"/>
                  <a:pt x="20114" y="15483"/>
                  <a:pt x="20109" y="15500"/>
                </a:cubicBezTo>
                <a:close/>
                <a:moveTo>
                  <a:pt x="2029" y="15560"/>
                </a:moveTo>
                <a:cubicBezTo>
                  <a:pt x="2023" y="15567"/>
                  <a:pt x="2019" y="15592"/>
                  <a:pt x="2018" y="15636"/>
                </a:cubicBezTo>
                <a:cubicBezTo>
                  <a:pt x="2016" y="15715"/>
                  <a:pt x="2029" y="15759"/>
                  <a:pt x="2047" y="15735"/>
                </a:cubicBezTo>
                <a:cubicBezTo>
                  <a:pt x="2066" y="15710"/>
                  <a:pt x="2067" y="15645"/>
                  <a:pt x="2051" y="15591"/>
                </a:cubicBezTo>
                <a:cubicBezTo>
                  <a:pt x="2043" y="15561"/>
                  <a:pt x="2034" y="15552"/>
                  <a:pt x="2029" y="15560"/>
                </a:cubicBezTo>
                <a:close/>
                <a:moveTo>
                  <a:pt x="20050" y="16008"/>
                </a:moveTo>
                <a:cubicBezTo>
                  <a:pt x="20044" y="16016"/>
                  <a:pt x="20041" y="16041"/>
                  <a:pt x="20040" y="16084"/>
                </a:cubicBezTo>
                <a:cubicBezTo>
                  <a:pt x="20037" y="16163"/>
                  <a:pt x="20051" y="16208"/>
                  <a:pt x="20069" y="16183"/>
                </a:cubicBezTo>
                <a:cubicBezTo>
                  <a:pt x="20087" y="16158"/>
                  <a:pt x="20089" y="16093"/>
                  <a:pt x="20073" y="16039"/>
                </a:cubicBezTo>
                <a:cubicBezTo>
                  <a:pt x="20064" y="16009"/>
                  <a:pt x="20056" y="16000"/>
                  <a:pt x="20050" y="16008"/>
                </a:cubicBezTo>
                <a:close/>
                <a:moveTo>
                  <a:pt x="19975" y="16545"/>
                </a:moveTo>
                <a:cubicBezTo>
                  <a:pt x="19961" y="16525"/>
                  <a:pt x="19915" y="16584"/>
                  <a:pt x="19875" y="16674"/>
                </a:cubicBezTo>
                <a:cubicBezTo>
                  <a:pt x="19805" y="16832"/>
                  <a:pt x="19807" y="16832"/>
                  <a:pt x="19902" y="16708"/>
                </a:cubicBezTo>
                <a:cubicBezTo>
                  <a:pt x="19957" y="16637"/>
                  <a:pt x="19990" y="16564"/>
                  <a:pt x="19975" y="16545"/>
                </a:cubicBezTo>
                <a:close/>
                <a:moveTo>
                  <a:pt x="2183" y="16976"/>
                </a:moveTo>
                <a:cubicBezTo>
                  <a:pt x="2175" y="16992"/>
                  <a:pt x="2214" y="17060"/>
                  <a:pt x="2302" y="17171"/>
                </a:cubicBezTo>
                <a:cubicBezTo>
                  <a:pt x="2368" y="17255"/>
                  <a:pt x="2447" y="17323"/>
                  <a:pt x="2477" y="17323"/>
                </a:cubicBezTo>
                <a:cubicBezTo>
                  <a:pt x="2506" y="17323"/>
                  <a:pt x="2519" y="17317"/>
                  <a:pt x="2506" y="17307"/>
                </a:cubicBezTo>
                <a:cubicBezTo>
                  <a:pt x="2493" y="17296"/>
                  <a:pt x="2414" y="17206"/>
                  <a:pt x="2331" y="17106"/>
                </a:cubicBezTo>
                <a:cubicBezTo>
                  <a:pt x="2241" y="16999"/>
                  <a:pt x="2190" y="16961"/>
                  <a:pt x="2183" y="16976"/>
                </a:cubicBezTo>
                <a:close/>
                <a:moveTo>
                  <a:pt x="1862" y="17707"/>
                </a:moveTo>
                <a:cubicBezTo>
                  <a:pt x="1857" y="17714"/>
                  <a:pt x="1864" y="17742"/>
                  <a:pt x="1879" y="17795"/>
                </a:cubicBezTo>
                <a:cubicBezTo>
                  <a:pt x="1899" y="17869"/>
                  <a:pt x="1930" y="17911"/>
                  <a:pt x="1947" y="17888"/>
                </a:cubicBezTo>
                <a:cubicBezTo>
                  <a:pt x="1964" y="17865"/>
                  <a:pt x="1948" y="17803"/>
                  <a:pt x="1910" y="17752"/>
                </a:cubicBezTo>
                <a:cubicBezTo>
                  <a:pt x="1882" y="17716"/>
                  <a:pt x="1866" y="17701"/>
                  <a:pt x="1862" y="17707"/>
                </a:cubicBezTo>
                <a:close/>
                <a:moveTo>
                  <a:pt x="16470" y="18300"/>
                </a:moveTo>
                <a:cubicBezTo>
                  <a:pt x="16439" y="18300"/>
                  <a:pt x="16378" y="18331"/>
                  <a:pt x="16332" y="18371"/>
                </a:cubicBezTo>
                <a:cubicBezTo>
                  <a:pt x="16286" y="18410"/>
                  <a:pt x="16275" y="18444"/>
                  <a:pt x="16305" y="18444"/>
                </a:cubicBezTo>
                <a:cubicBezTo>
                  <a:pt x="16335" y="18444"/>
                  <a:pt x="16397" y="18410"/>
                  <a:pt x="16443" y="18371"/>
                </a:cubicBezTo>
                <a:cubicBezTo>
                  <a:pt x="16488" y="18331"/>
                  <a:pt x="16500" y="18300"/>
                  <a:pt x="16470" y="18300"/>
                </a:cubicBezTo>
                <a:close/>
                <a:moveTo>
                  <a:pt x="16101" y="18994"/>
                </a:moveTo>
                <a:cubicBezTo>
                  <a:pt x="16057" y="19018"/>
                  <a:pt x="16070" y="19036"/>
                  <a:pt x="16134" y="19039"/>
                </a:cubicBezTo>
                <a:cubicBezTo>
                  <a:pt x="16192" y="19043"/>
                  <a:pt x="16225" y="19025"/>
                  <a:pt x="16207" y="19000"/>
                </a:cubicBezTo>
                <a:cubicBezTo>
                  <a:pt x="16189" y="18975"/>
                  <a:pt x="16141" y="18973"/>
                  <a:pt x="16101" y="18994"/>
                </a:cubicBezTo>
                <a:close/>
                <a:moveTo>
                  <a:pt x="12729" y="19892"/>
                </a:moveTo>
                <a:cubicBezTo>
                  <a:pt x="12684" y="19916"/>
                  <a:pt x="12698" y="19933"/>
                  <a:pt x="12762" y="19937"/>
                </a:cubicBezTo>
                <a:cubicBezTo>
                  <a:pt x="12820" y="19940"/>
                  <a:pt x="12853" y="19922"/>
                  <a:pt x="12835" y="19897"/>
                </a:cubicBezTo>
                <a:cubicBezTo>
                  <a:pt x="12817" y="19873"/>
                  <a:pt x="12768" y="19870"/>
                  <a:pt x="12729" y="19892"/>
                </a:cubicBezTo>
                <a:close/>
                <a:moveTo>
                  <a:pt x="12287" y="20041"/>
                </a:moveTo>
                <a:cubicBezTo>
                  <a:pt x="12243" y="20065"/>
                  <a:pt x="12256" y="20083"/>
                  <a:pt x="12320" y="20087"/>
                </a:cubicBezTo>
                <a:cubicBezTo>
                  <a:pt x="12378" y="20090"/>
                  <a:pt x="12409" y="20072"/>
                  <a:pt x="12391" y="20047"/>
                </a:cubicBezTo>
                <a:cubicBezTo>
                  <a:pt x="12373" y="20022"/>
                  <a:pt x="12327" y="20020"/>
                  <a:pt x="12287" y="20041"/>
                </a:cubicBezTo>
                <a:close/>
                <a:moveTo>
                  <a:pt x="11841" y="20115"/>
                </a:moveTo>
                <a:cubicBezTo>
                  <a:pt x="11772" y="20133"/>
                  <a:pt x="11815" y="20148"/>
                  <a:pt x="11937" y="20149"/>
                </a:cubicBezTo>
                <a:cubicBezTo>
                  <a:pt x="12058" y="20149"/>
                  <a:pt x="12115" y="20133"/>
                  <a:pt x="12062" y="20115"/>
                </a:cubicBezTo>
                <a:cubicBezTo>
                  <a:pt x="12009" y="20096"/>
                  <a:pt x="11910" y="20097"/>
                  <a:pt x="11841" y="20115"/>
                </a:cubicBezTo>
                <a:close/>
                <a:moveTo>
                  <a:pt x="12839" y="20490"/>
                </a:moveTo>
                <a:cubicBezTo>
                  <a:pt x="12795" y="20514"/>
                  <a:pt x="12808" y="20532"/>
                  <a:pt x="12872" y="20535"/>
                </a:cubicBezTo>
                <a:cubicBezTo>
                  <a:pt x="12931" y="20539"/>
                  <a:pt x="12964" y="20521"/>
                  <a:pt x="12945" y="20496"/>
                </a:cubicBezTo>
                <a:cubicBezTo>
                  <a:pt x="12927" y="20471"/>
                  <a:pt x="12879" y="20469"/>
                  <a:pt x="12839" y="20490"/>
                </a:cubicBezTo>
                <a:close/>
                <a:moveTo>
                  <a:pt x="11180" y="20563"/>
                </a:moveTo>
                <a:cubicBezTo>
                  <a:pt x="11136" y="20587"/>
                  <a:pt x="11149" y="20605"/>
                  <a:pt x="11213" y="20609"/>
                </a:cubicBezTo>
                <a:cubicBezTo>
                  <a:pt x="11272" y="20612"/>
                  <a:pt x="11305" y="20594"/>
                  <a:pt x="11286" y="20569"/>
                </a:cubicBezTo>
                <a:cubicBezTo>
                  <a:pt x="11268" y="20544"/>
                  <a:pt x="11220" y="20542"/>
                  <a:pt x="11180" y="20563"/>
                </a:cubicBezTo>
                <a:close/>
                <a:moveTo>
                  <a:pt x="12618" y="20563"/>
                </a:moveTo>
                <a:cubicBezTo>
                  <a:pt x="12574" y="20587"/>
                  <a:pt x="12587" y="20605"/>
                  <a:pt x="12651" y="20609"/>
                </a:cubicBezTo>
                <a:cubicBezTo>
                  <a:pt x="12710" y="20612"/>
                  <a:pt x="12743" y="20594"/>
                  <a:pt x="12724" y="20569"/>
                </a:cubicBezTo>
                <a:cubicBezTo>
                  <a:pt x="12706" y="20544"/>
                  <a:pt x="12658" y="20542"/>
                  <a:pt x="12618" y="20563"/>
                </a:cubicBezTo>
                <a:close/>
                <a:moveTo>
                  <a:pt x="11536" y="20637"/>
                </a:moveTo>
                <a:cubicBezTo>
                  <a:pt x="11483" y="20656"/>
                  <a:pt x="11514" y="20675"/>
                  <a:pt x="11605" y="20676"/>
                </a:cubicBezTo>
                <a:cubicBezTo>
                  <a:pt x="11696" y="20678"/>
                  <a:pt x="11741" y="20660"/>
                  <a:pt x="11703" y="20640"/>
                </a:cubicBezTo>
                <a:cubicBezTo>
                  <a:pt x="11666" y="20619"/>
                  <a:pt x="11590" y="20618"/>
                  <a:pt x="11536" y="20637"/>
                </a:cubicBezTo>
                <a:close/>
                <a:moveTo>
                  <a:pt x="12201" y="20637"/>
                </a:moveTo>
                <a:cubicBezTo>
                  <a:pt x="12148" y="20656"/>
                  <a:pt x="12177" y="20675"/>
                  <a:pt x="12268" y="20676"/>
                </a:cubicBezTo>
                <a:cubicBezTo>
                  <a:pt x="12359" y="20678"/>
                  <a:pt x="12403" y="20660"/>
                  <a:pt x="12366" y="20640"/>
                </a:cubicBezTo>
                <a:cubicBezTo>
                  <a:pt x="12329" y="20619"/>
                  <a:pt x="12255" y="20618"/>
                  <a:pt x="12201" y="20637"/>
                </a:cubicBez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Image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Imagery</a:t>
            </a:r>
          </a:p>
        </p:txBody>
      </p:sp>
      <p:sp>
        <p:nvSpPr>
          <p:cNvPr id="164" name="Because we experience life through our senses, a strong story will appeal to a reader through the use of imagery.…"/>
          <p:cNvSpPr txBox="1"/>
          <p:nvPr>
            <p:ph type="body" idx="1"/>
          </p:nvPr>
        </p:nvSpPr>
        <p:spPr>
          <a:xfrm>
            <a:off x="1600200" y="2514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371474" indent="-371474" defTabSz="297179">
              <a:spcBef>
                <a:spcPts val="2300"/>
              </a:spcBef>
              <a:buBlip>
                <a:blip r:embed="rId2"/>
              </a:buBlip>
              <a:defRPr sz="2340"/>
            </a:pPr>
            <a:r>
              <a:t>Because we experience life through our senses, a strong story will appeal to a reader through the use of imagery. </a:t>
            </a:r>
          </a:p>
          <a:p>
            <a:pPr marL="371474" indent="-371474" defTabSz="297179">
              <a:spcBef>
                <a:spcPts val="2300"/>
              </a:spcBef>
              <a:buBlip>
                <a:blip r:embed="rId2"/>
              </a:buBlip>
              <a:defRPr sz="2340"/>
            </a:pPr>
            <a:r>
              <a:t>Descriptive imagery launches the reader into the experience of a warm spring, day, scorching hot summer, crisp autumn or harsh winter. </a:t>
            </a:r>
          </a:p>
          <a:p>
            <a:pPr marL="371474" indent="-371474" defTabSz="297179">
              <a:spcBef>
                <a:spcPts val="2300"/>
              </a:spcBef>
              <a:buBlip>
                <a:blip r:embed="rId2"/>
              </a:buBlip>
              <a:defRPr sz="2340"/>
            </a:pPr>
            <a:r>
              <a:t>It allows the reader to directly sympathise with the characters and narrator as they imagine having the same sensory experiences. </a:t>
            </a:r>
          </a:p>
          <a:p>
            <a:pPr marL="371474" indent="-371474" defTabSz="297179">
              <a:spcBef>
                <a:spcPts val="2300"/>
              </a:spcBef>
              <a:buBlip>
                <a:blip r:embed="rId2"/>
              </a:buBlip>
              <a:defRPr sz="2340"/>
            </a:pPr>
            <a:r>
              <a:t>Imagery commonly helps build compelling poetry and convincing narratives.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Metaph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Metaphor</a:t>
            </a:r>
          </a:p>
        </p:txBody>
      </p:sp>
      <p:sp>
        <p:nvSpPr>
          <p:cNvPr id="167" name="Often used as a type of imager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0035" indent="-280035" defTabSz="224027">
              <a:spcBef>
                <a:spcPts val="1700"/>
              </a:spcBef>
              <a:buBlip>
                <a:blip r:embed="rId2"/>
              </a:buBlip>
              <a:defRPr sz="1764"/>
            </a:pPr>
            <a:r>
              <a:t>Often used as a type of imagery</a:t>
            </a:r>
          </a:p>
          <a:p>
            <a:pPr marL="280035" indent="-280035" algn="ctr" defTabSz="224027">
              <a:spcBef>
                <a:spcPts val="1700"/>
              </a:spcBef>
              <a:buBlip>
                <a:blip r:embed="rId2"/>
              </a:buBlip>
              <a:defRPr sz="1764"/>
            </a:pPr>
            <a:r>
              <a:t>Specifically, metaphor is the direct comparison of two distinct things</a:t>
            </a:r>
          </a:p>
          <a:p>
            <a:pPr marL="280035" indent="-280035" algn="ctr" defTabSz="224027">
              <a:spcBef>
                <a:spcPts val="1700"/>
              </a:spcBef>
              <a:buBlip>
                <a:blip r:embed="rId2"/>
              </a:buBlip>
              <a:defRPr sz="1764"/>
            </a:pPr>
            <a:r>
              <a:t>With a metaphor, an object, idea or situation is referred to directly as something it is not. It moves away from referring to something in a literal sense and refers to it as something else in order to create a more imaginative figure of speech and description of something.</a:t>
            </a:r>
            <a:br/>
            <a:br/>
            <a:r>
              <a:t>e.g. Her smiling face is the sun.</a:t>
            </a:r>
            <a:br/>
            <a:r>
              <a:t>e.g. His angry face is thunder.</a:t>
            </a:r>
            <a:br/>
            <a:r>
              <a:t>e.g. Her heart is gold.</a:t>
            </a:r>
            <a:br/>
            <a:r>
              <a:t>e.g. The snow was a blanket of white on the ground. </a:t>
            </a:r>
            <a:br/>
            <a:r>
              <a:t>e.g. She passed all of her exams, she is a shining star.</a:t>
            </a:r>
            <a:br/>
            <a:r>
              <a:t>e..g My sister is a night owl.</a:t>
            </a:r>
            <a:br/>
            <a:r>
              <a:t>e.g. The dancer was a beautiful swan on the stage.</a:t>
            </a:r>
            <a:br/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2984" t="13804" r="14145" b="13494"/>
          <a:stretch>
            <a:fillRect/>
          </a:stretch>
        </p:blipFill>
        <p:spPr>
          <a:xfrm>
            <a:off x="9661557" y="390092"/>
            <a:ext cx="2800109" cy="2793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1" h="21571" fill="norm" stroke="1" extrusionOk="0">
                <a:moveTo>
                  <a:pt x="10624" y="0"/>
                </a:moveTo>
                <a:cubicBezTo>
                  <a:pt x="10584" y="0"/>
                  <a:pt x="10380" y="339"/>
                  <a:pt x="10172" y="751"/>
                </a:cubicBezTo>
                <a:cubicBezTo>
                  <a:pt x="9963" y="1163"/>
                  <a:pt x="9766" y="1499"/>
                  <a:pt x="9735" y="1499"/>
                </a:cubicBezTo>
                <a:cubicBezTo>
                  <a:pt x="9703" y="1499"/>
                  <a:pt x="9396" y="1200"/>
                  <a:pt x="9053" y="837"/>
                </a:cubicBezTo>
                <a:cubicBezTo>
                  <a:pt x="8710" y="473"/>
                  <a:pt x="8387" y="204"/>
                  <a:pt x="8335" y="236"/>
                </a:cubicBezTo>
                <a:cubicBezTo>
                  <a:pt x="8283" y="268"/>
                  <a:pt x="8185" y="564"/>
                  <a:pt x="8115" y="895"/>
                </a:cubicBezTo>
                <a:cubicBezTo>
                  <a:pt x="8045" y="1226"/>
                  <a:pt x="7933" y="1571"/>
                  <a:pt x="7867" y="1661"/>
                </a:cubicBezTo>
                <a:cubicBezTo>
                  <a:pt x="7759" y="1809"/>
                  <a:pt x="7706" y="1798"/>
                  <a:pt x="7281" y="1560"/>
                </a:cubicBezTo>
                <a:cubicBezTo>
                  <a:pt x="7023" y="1416"/>
                  <a:pt x="6700" y="1225"/>
                  <a:pt x="6566" y="1137"/>
                </a:cubicBezTo>
                <a:cubicBezTo>
                  <a:pt x="6278" y="948"/>
                  <a:pt x="6264" y="972"/>
                  <a:pt x="6181" y="1790"/>
                </a:cubicBezTo>
                <a:cubicBezTo>
                  <a:pt x="6150" y="2088"/>
                  <a:pt x="6084" y="2377"/>
                  <a:pt x="6031" y="2430"/>
                </a:cubicBezTo>
                <a:cubicBezTo>
                  <a:pt x="5938" y="2523"/>
                  <a:pt x="4901" y="2179"/>
                  <a:pt x="4680" y="1983"/>
                </a:cubicBezTo>
                <a:cubicBezTo>
                  <a:pt x="4498" y="1820"/>
                  <a:pt x="4447" y="1902"/>
                  <a:pt x="4497" y="2274"/>
                </a:cubicBezTo>
                <a:cubicBezTo>
                  <a:pt x="4650" y="3412"/>
                  <a:pt x="4649" y="3494"/>
                  <a:pt x="4481" y="3558"/>
                </a:cubicBezTo>
                <a:cubicBezTo>
                  <a:pt x="4391" y="3593"/>
                  <a:pt x="4076" y="3532"/>
                  <a:pt x="3782" y="3423"/>
                </a:cubicBezTo>
                <a:cubicBezTo>
                  <a:pt x="3011" y="3139"/>
                  <a:pt x="2949" y="3226"/>
                  <a:pt x="3277" y="4128"/>
                </a:cubicBezTo>
                <a:cubicBezTo>
                  <a:pt x="3428" y="4542"/>
                  <a:pt x="3517" y="4935"/>
                  <a:pt x="3476" y="5001"/>
                </a:cubicBezTo>
                <a:cubicBezTo>
                  <a:pt x="3423" y="5087"/>
                  <a:pt x="3164" y="5106"/>
                  <a:pt x="2571" y="5069"/>
                </a:cubicBezTo>
                <a:cubicBezTo>
                  <a:pt x="1651" y="5011"/>
                  <a:pt x="1604" y="5048"/>
                  <a:pt x="1973" y="5535"/>
                </a:cubicBezTo>
                <a:cubicBezTo>
                  <a:pt x="2330" y="6006"/>
                  <a:pt x="2547" y="6473"/>
                  <a:pt x="2440" y="6540"/>
                </a:cubicBezTo>
                <a:cubicBezTo>
                  <a:pt x="2388" y="6572"/>
                  <a:pt x="1961" y="6651"/>
                  <a:pt x="1493" y="6711"/>
                </a:cubicBezTo>
                <a:cubicBezTo>
                  <a:pt x="1024" y="6772"/>
                  <a:pt x="640" y="6855"/>
                  <a:pt x="640" y="6895"/>
                </a:cubicBezTo>
                <a:cubicBezTo>
                  <a:pt x="640" y="6936"/>
                  <a:pt x="864" y="7250"/>
                  <a:pt x="1138" y="7594"/>
                </a:cubicBezTo>
                <a:cubicBezTo>
                  <a:pt x="1412" y="7938"/>
                  <a:pt x="1636" y="8280"/>
                  <a:pt x="1636" y="8354"/>
                </a:cubicBezTo>
                <a:cubicBezTo>
                  <a:pt x="1636" y="8501"/>
                  <a:pt x="1120" y="8789"/>
                  <a:pt x="496" y="8991"/>
                </a:cubicBezTo>
                <a:lnTo>
                  <a:pt x="102" y="9120"/>
                </a:lnTo>
                <a:lnTo>
                  <a:pt x="665" y="9644"/>
                </a:lnTo>
                <a:cubicBezTo>
                  <a:pt x="1302" y="10239"/>
                  <a:pt x="1308" y="10217"/>
                  <a:pt x="408" y="10732"/>
                </a:cubicBezTo>
                <a:cubicBezTo>
                  <a:pt x="142" y="10884"/>
                  <a:pt x="-39" y="11045"/>
                  <a:pt x="8" y="11088"/>
                </a:cubicBezTo>
                <a:cubicBezTo>
                  <a:pt x="155" y="11224"/>
                  <a:pt x="1084" y="11688"/>
                  <a:pt x="1209" y="11688"/>
                </a:cubicBezTo>
                <a:cubicBezTo>
                  <a:pt x="1506" y="11688"/>
                  <a:pt x="1395" y="11922"/>
                  <a:pt x="799" y="12549"/>
                </a:cubicBezTo>
                <a:cubicBezTo>
                  <a:pt x="446" y="12922"/>
                  <a:pt x="172" y="13256"/>
                  <a:pt x="194" y="13291"/>
                </a:cubicBezTo>
                <a:cubicBezTo>
                  <a:pt x="216" y="13326"/>
                  <a:pt x="494" y="13413"/>
                  <a:pt x="811" y="13484"/>
                </a:cubicBezTo>
                <a:cubicBezTo>
                  <a:pt x="1129" y="13555"/>
                  <a:pt x="1495" y="13652"/>
                  <a:pt x="1627" y="13702"/>
                </a:cubicBezTo>
                <a:lnTo>
                  <a:pt x="1869" y="13794"/>
                </a:lnTo>
                <a:lnTo>
                  <a:pt x="1627" y="14066"/>
                </a:lnTo>
                <a:cubicBezTo>
                  <a:pt x="1373" y="14352"/>
                  <a:pt x="940" y="14949"/>
                  <a:pt x="940" y="15016"/>
                </a:cubicBezTo>
                <a:cubicBezTo>
                  <a:pt x="940" y="15038"/>
                  <a:pt x="1282" y="15083"/>
                  <a:pt x="1701" y="15114"/>
                </a:cubicBezTo>
                <a:cubicBezTo>
                  <a:pt x="2119" y="15146"/>
                  <a:pt x="2503" y="15214"/>
                  <a:pt x="2553" y="15265"/>
                </a:cubicBezTo>
                <a:cubicBezTo>
                  <a:pt x="2608" y="15320"/>
                  <a:pt x="2542" y="15648"/>
                  <a:pt x="2385" y="16095"/>
                </a:cubicBezTo>
                <a:cubicBezTo>
                  <a:pt x="2243" y="16502"/>
                  <a:pt x="2104" y="16904"/>
                  <a:pt x="2076" y="16987"/>
                </a:cubicBezTo>
                <a:cubicBezTo>
                  <a:pt x="2034" y="17115"/>
                  <a:pt x="2169" y="17135"/>
                  <a:pt x="2953" y="17134"/>
                </a:cubicBezTo>
                <a:lnTo>
                  <a:pt x="3879" y="17134"/>
                </a:lnTo>
                <a:lnTo>
                  <a:pt x="3852" y="17661"/>
                </a:lnTo>
                <a:cubicBezTo>
                  <a:pt x="3836" y="17951"/>
                  <a:pt x="3778" y="18305"/>
                  <a:pt x="3724" y="18449"/>
                </a:cubicBezTo>
                <a:cubicBezTo>
                  <a:pt x="3669" y="18593"/>
                  <a:pt x="3648" y="18731"/>
                  <a:pt x="3675" y="18758"/>
                </a:cubicBezTo>
                <a:cubicBezTo>
                  <a:pt x="3702" y="18785"/>
                  <a:pt x="4002" y="18737"/>
                  <a:pt x="4344" y="18651"/>
                </a:cubicBezTo>
                <a:cubicBezTo>
                  <a:pt x="4685" y="18565"/>
                  <a:pt x="5000" y="18516"/>
                  <a:pt x="5044" y="18544"/>
                </a:cubicBezTo>
                <a:cubicBezTo>
                  <a:pt x="5088" y="18571"/>
                  <a:pt x="5123" y="18905"/>
                  <a:pt x="5123" y="19282"/>
                </a:cubicBezTo>
                <a:lnTo>
                  <a:pt x="5123" y="19969"/>
                </a:lnTo>
                <a:lnTo>
                  <a:pt x="5698" y="19580"/>
                </a:lnTo>
                <a:cubicBezTo>
                  <a:pt x="6013" y="19367"/>
                  <a:pt x="6301" y="19226"/>
                  <a:pt x="6336" y="19264"/>
                </a:cubicBezTo>
                <a:cubicBezTo>
                  <a:pt x="6421" y="19354"/>
                  <a:pt x="6718" y="20539"/>
                  <a:pt x="6718" y="20787"/>
                </a:cubicBezTo>
                <a:cubicBezTo>
                  <a:pt x="6718" y="20892"/>
                  <a:pt x="6748" y="20980"/>
                  <a:pt x="6783" y="20980"/>
                </a:cubicBezTo>
                <a:cubicBezTo>
                  <a:pt x="6818" y="20980"/>
                  <a:pt x="7159" y="20723"/>
                  <a:pt x="7540" y="20410"/>
                </a:cubicBezTo>
                <a:lnTo>
                  <a:pt x="8231" y="19843"/>
                </a:lnTo>
                <a:lnTo>
                  <a:pt x="8414" y="20082"/>
                </a:lnTo>
                <a:cubicBezTo>
                  <a:pt x="8514" y="20215"/>
                  <a:pt x="8618" y="20439"/>
                  <a:pt x="8647" y="20579"/>
                </a:cubicBezTo>
                <a:cubicBezTo>
                  <a:pt x="8675" y="20718"/>
                  <a:pt x="8772" y="21007"/>
                  <a:pt x="8864" y="21225"/>
                </a:cubicBezTo>
                <a:cubicBezTo>
                  <a:pt x="9005" y="21561"/>
                  <a:pt x="9048" y="21600"/>
                  <a:pt x="9145" y="21467"/>
                </a:cubicBezTo>
                <a:cubicBezTo>
                  <a:pt x="9426" y="21082"/>
                  <a:pt x="10156" y="20281"/>
                  <a:pt x="10227" y="20281"/>
                </a:cubicBezTo>
                <a:cubicBezTo>
                  <a:pt x="10270" y="20281"/>
                  <a:pt x="10510" y="20563"/>
                  <a:pt x="10761" y="20906"/>
                </a:cubicBezTo>
                <a:cubicBezTo>
                  <a:pt x="11013" y="21250"/>
                  <a:pt x="11236" y="21547"/>
                  <a:pt x="11256" y="21568"/>
                </a:cubicBezTo>
                <a:cubicBezTo>
                  <a:pt x="11277" y="21590"/>
                  <a:pt x="11337" y="21497"/>
                  <a:pt x="11388" y="21363"/>
                </a:cubicBezTo>
                <a:cubicBezTo>
                  <a:pt x="11504" y="21057"/>
                  <a:pt x="12091" y="20180"/>
                  <a:pt x="12179" y="20180"/>
                </a:cubicBezTo>
                <a:cubicBezTo>
                  <a:pt x="12216" y="20180"/>
                  <a:pt x="12478" y="20438"/>
                  <a:pt x="12766" y="20750"/>
                </a:cubicBezTo>
                <a:cubicBezTo>
                  <a:pt x="13054" y="21063"/>
                  <a:pt x="13317" y="21289"/>
                  <a:pt x="13350" y="21256"/>
                </a:cubicBezTo>
                <a:cubicBezTo>
                  <a:pt x="13382" y="21223"/>
                  <a:pt x="13421" y="21093"/>
                  <a:pt x="13438" y="20965"/>
                </a:cubicBezTo>
                <a:cubicBezTo>
                  <a:pt x="13500" y="20498"/>
                  <a:pt x="13677" y="19855"/>
                  <a:pt x="13771" y="19760"/>
                </a:cubicBezTo>
                <a:cubicBezTo>
                  <a:pt x="13834" y="19698"/>
                  <a:pt x="14116" y="19842"/>
                  <a:pt x="14566" y="20171"/>
                </a:cubicBezTo>
                <a:cubicBezTo>
                  <a:pt x="14949" y="20451"/>
                  <a:pt x="15286" y="20680"/>
                  <a:pt x="15312" y="20680"/>
                </a:cubicBezTo>
                <a:cubicBezTo>
                  <a:pt x="15337" y="20680"/>
                  <a:pt x="15366" y="20376"/>
                  <a:pt x="15376" y="20006"/>
                </a:cubicBezTo>
                <a:cubicBezTo>
                  <a:pt x="15401" y="19087"/>
                  <a:pt x="15494" y="19018"/>
                  <a:pt x="16210" y="19386"/>
                </a:cubicBezTo>
                <a:cubicBezTo>
                  <a:pt x="17128" y="19859"/>
                  <a:pt x="17137" y="19851"/>
                  <a:pt x="16983" y="18783"/>
                </a:cubicBezTo>
                <a:cubicBezTo>
                  <a:pt x="16932" y="18426"/>
                  <a:pt x="16924" y="18098"/>
                  <a:pt x="16968" y="18053"/>
                </a:cubicBezTo>
                <a:cubicBezTo>
                  <a:pt x="17053" y="17968"/>
                  <a:pt x="17906" y="18131"/>
                  <a:pt x="18199" y="18289"/>
                </a:cubicBezTo>
                <a:cubicBezTo>
                  <a:pt x="18430" y="18414"/>
                  <a:pt x="18673" y="18407"/>
                  <a:pt x="18673" y="18277"/>
                </a:cubicBezTo>
                <a:cubicBezTo>
                  <a:pt x="18673" y="18219"/>
                  <a:pt x="18607" y="18044"/>
                  <a:pt x="18526" y="17888"/>
                </a:cubicBezTo>
                <a:cubicBezTo>
                  <a:pt x="18446" y="17732"/>
                  <a:pt x="18368" y="17410"/>
                  <a:pt x="18352" y="17171"/>
                </a:cubicBezTo>
                <a:lnTo>
                  <a:pt x="18325" y="16736"/>
                </a:lnTo>
                <a:lnTo>
                  <a:pt x="19098" y="16742"/>
                </a:lnTo>
                <a:cubicBezTo>
                  <a:pt x="19523" y="16745"/>
                  <a:pt x="19868" y="16740"/>
                  <a:pt x="19868" y="16733"/>
                </a:cubicBezTo>
                <a:cubicBezTo>
                  <a:pt x="19868" y="16725"/>
                  <a:pt x="19671" y="16348"/>
                  <a:pt x="19428" y="15896"/>
                </a:cubicBezTo>
                <a:cubicBezTo>
                  <a:pt x="19142" y="15363"/>
                  <a:pt x="19027" y="15061"/>
                  <a:pt x="19104" y="15035"/>
                </a:cubicBezTo>
                <a:cubicBezTo>
                  <a:pt x="19169" y="15013"/>
                  <a:pt x="19498" y="14974"/>
                  <a:pt x="19837" y="14949"/>
                </a:cubicBezTo>
                <a:cubicBezTo>
                  <a:pt x="20863" y="14874"/>
                  <a:pt x="20891" y="14772"/>
                  <a:pt x="20097" y="13968"/>
                </a:cubicBezTo>
                <a:lnTo>
                  <a:pt x="19532" y="13392"/>
                </a:lnTo>
                <a:lnTo>
                  <a:pt x="20183" y="13095"/>
                </a:lnTo>
                <a:cubicBezTo>
                  <a:pt x="20542" y="12932"/>
                  <a:pt x="20958" y="12767"/>
                  <a:pt x="21106" y="12730"/>
                </a:cubicBezTo>
                <a:lnTo>
                  <a:pt x="21375" y="12663"/>
                </a:lnTo>
                <a:lnTo>
                  <a:pt x="21152" y="12424"/>
                </a:lnTo>
                <a:cubicBezTo>
                  <a:pt x="21028" y="12292"/>
                  <a:pt x="20707" y="12044"/>
                  <a:pt x="20439" y="11872"/>
                </a:cubicBezTo>
                <a:cubicBezTo>
                  <a:pt x="19884" y="11515"/>
                  <a:pt x="19900" y="11473"/>
                  <a:pt x="20711" y="11045"/>
                </a:cubicBezTo>
                <a:cubicBezTo>
                  <a:pt x="21276" y="10747"/>
                  <a:pt x="21561" y="10509"/>
                  <a:pt x="21561" y="10343"/>
                </a:cubicBezTo>
                <a:cubicBezTo>
                  <a:pt x="21561" y="10280"/>
                  <a:pt x="21283" y="10080"/>
                  <a:pt x="20941" y="9899"/>
                </a:cubicBezTo>
                <a:cubicBezTo>
                  <a:pt x="20598" y="9717"/>
                  <a:pt x="20276" y="9532"/>
                  <a:pt x="20229" y="9488"/>
                </a:cubicBezTo>
                <a:cubicBezTo>
                  <a:pt x="20181" y="9444"/>
                  <a:pt x="20405" y="9150"/>
                  <a:pt x="20724" y="8838"/>
                </a:cubicBezTo>
                <a:cubicBezTo>
                  <a:pt x="21384" y="8191"/>
                  <a:pt x="21384" y="8195"/>
                  <a:pt x="20351" y="7931"/>
                </a:cubicBezTo>
                <a:cubicBezTo>
                  <a:pt x="19528" y="7721"/>
                  <a:pt x="19530" y="7722"/>
                  <a:pt x="19770" y="7410"/>
                </a:cubicBezTo>
                <a:cubicBezTo>
                  <a:pt x="20033" y="7069"/>
                  <a:pt x="20467" y="6410"/>
                  <a:pt x="20467" y="6353"/>
                </a:cubicBezTo>
                <a:cubicBezTo>
                  <a:pt x="20467" y="6329"/>
                  <a:pt x="20165" y="6278"/>
                  <a:pt x="19795" y="6239"/>
                </a:cubicBezTo>
                <a:cubicBezTo>
                  <a:pt x="19425" y="6201"/>
                  <a:pt x="19095" y="6155"/>
                  <a:pt x="19061" y="6135"/>
                </a:cubicBezTo>
                <a:cubicBezTo>
                  <a:pt x="19028" y="6116"/>
                  <a:pt x="19104" y="5879"/>
                  <a:pt x="19232" y="5611"/>
                </a:cubicBezTo>
                <a:cubicBezTo>
                  <a:pt x="19360" y="5343"/>
                  <a:pt x="19509" y="5003"/>
                  <a:pt x="19565" y="4854"/>
                </a:cubicBezTo>
                <a:lnTo>
                  <a:pt x="19669" y="4582"/>
                </a:lnTo>
                <a:lnTo>
                  <a:pt x="18847" y="4603"/>
                </a:lnTo>
                <a:lnTo>
                  <a:pt x="18025" y="4624"/>
                </a:lnTo>
                <a:lnTo>
                  <a:pt x="18028" y="4235"/>
                </a:lnTo>
                <a:cubicBezTo>
                  <a:pt x="18030" y="4021"/>
                  <a:pt x="18066" y="3678"/>
                  <a:pt x="18108" y="3472"/>
                </a:cubicBezTo>
                <a:cubicBezTo>
                  <a:pt x="18182" y="3110"/>
                  <a:pt x="18175" y="3097"/>
                  <a:pt x="17906" y="3098"/>
                </a:cubicBezTo>
                <a:cubicBezTo>
                  <a:pt x="17753" y="3099"/>
                  <a:pt x="17434" y="3169"/>
                  <a:pt x="17197" y="3252"/>
                </a:cubicBezTo>
                <a:cubicBezTo>
                  <a:pt x="16961" y="3334"/>
                  <a:pt x="16720" y="3370"/>
                  <a:pt x="16662" y="3334"/>
                </a:cubicBezTo>
                <a:cubicBezTo>
                  <a:pt x="16597" y="3294"/>
                  <a:pt x="16573" y="2977"/>
                  <a:pt x="16601" y="2485"/>
                </a:cubicBezTo>
                <a:cubicBezTo>
                  <a:pt x="16626" y="2053"/>
                  <a:pt x="16607" y="1698"/>
                  <a:pt x="16558" y="1698"/>
                </a:cubicBezTo>
                <a:cubicBezTo>
                  <a:pt x="16427" y="1698"/>
                  <a:pt x="15889" y="1988"/>
                  <a:pt x="15409" y="2317"/>
                </a:cubicBezTo>
                <a:cubicBezTo>
                  <a:pt x="14927" y="2647"/>
                  <a:pt x="14952" y="2675"/>
                  <a:pt x="14789" y="1646"/>
                </a:cubicBezTo>
                <a:cubicBezTo>
                  <a:pt x="14619" y="576"/>
                  <a:pt x="14588" y="559"/>
                  <a:pt x="13946" y="1195"/>
                </a:cubicBezTo>
                <a:cubicBezTo>
                  <a:pt x="13607" y="1530"/>
                  <a:pt x="13361" y="1704"/>
                  <a:pt x="13307" y="1646"/>
                </a:cubicBezTo>
                <a:cubicBezTo>
                  <a:pt x="13258" y="1593"/>
                  <a:pt x="13119" y="1244"/>
                  <a:pt x="12998" y="873"/>
                </a:cubicBezTo>
                <a:cubicBezTo>
                  <a:pt x="12864" y="461"/>
                  <a:pt x="12724" y="199"/>
                  <a:pt x="12638" y="199"/>
                </a:cubicBezTo>
                <a:cubicBezTo>
                  <a:pt x="12560" y="199"/>
                  <a:pt x="12290" y="481"/>
                  <a:pt x="12039" y="824"/>
                </a:cubicBezTo>
                <a:cubicBezTo>
                  <a:pt x="11787" y="1168"/>
                  <a:pt x="11546" y="1464"/>
                  <a:pt x="11501" y="1480"/>
                </a:cubicBezTo>
                <a:cubicBezTo>
                  <a:pt x="11456" y="1497"/>
                  <a:pt x="11257" y="1169"/>
                  <a:pt x="11058" y="754"/>
                </a:cubicBezTo>
                <a:cubicBezTo>
                  <a:pt x="10859" y="339"/>
                  <a:pt x="10664" y="0"/>
                  <a:pt x="10624" y="0"/>
                </a:cubicBez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imiles"/>
          <p:cNvSpPr txBox="1"/>
          <p:nvPr>
            <p:ph type="title"/>
          </p:nvPr>
        </p:nvSpPr>
        <p:spPr>
          <a:xfrm>
            <a:off x="-617794" y="203200"/>
            <a:ext cx="10464801" cy="2540000"/>
          </a:xfrm>
          <a:prstGeom prst="rect">
            <a:avLst/>
          </a:prstGeom>
        </p:spPr>
        <p:txBody>
          <a:bodyPr/>
          <a:lstStyle/>
          <a:p>
            <a:pPr/>
            <a:r>
              <a:t>Similes</a:t>
            </a:r>
          </a:p>
        </p:txBody>
      </p:sp>
      <p:sp>
        <p:nvSpPr>
          <p:cNvPr id="171" name="A simile is a form of figurative language in which a comparison is made between two things that have something in common, using the words like or as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A simile is a form of figurative language in which a comparison is made between two things that have something in common, using the words like or as. </a:t>
            </a:r>
          </a:p>
          <a:p>
            <a:pPr marL="360045" indent="-360045" algn="ctr" defTabSz="288036">
              <a:spcBef>
                <a:spcPts val="2200"/>
              </a:spcBef>
              <a:buBlip>
                <a:blip r:embed="rId2"/>
              </a:buBlip>
              <a:defRPr sz="2268"/>
            </a:pPr>
            <a:r>
              <a:t>The simile is used to describe an item, situation, emotion or action by comparing it to something else in order to make the statement more creative and artistic. </a:t>
            </a:r>
            <a:br/>
            <a:br/>
            <a:r>
              <a:t>e.g. The brother and sister fight like cat and mouse.</a:t>
            </a:r>
            <a:br/>
            <a:r>
              <a:t>e.g. He is as brave as a courageous lion. </a:t>
            </a:r>
            <a:br/>
            <a:r>
              <a:t>e.g. She is as happy as a joyful clam.</a:t>
            </a:r>
            <a:br/>
            <a:r>
              <a:t>e.g. Her attitude is as cool as a cucumber. </a:t>
            </a:r>
            <a:br/>
            <a:r>
              <a:t>e.g. My cousin is as tall as a skyscraper.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12032" t="26623" r="1771" b="28796"/>
          <a:stretch>
            <a:fillRect/>
          </a:stretch>
        </p:blipFill>
        <p:spPr>
          <a:xfrm>
            <a:off x="7232599" y="549671"/>
            <a:ext cx="4439446" cy="1847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99" fill="norm" stroke="1" extrusionOk="0">
                <a:moveTo>
                  <a:pt x="20226" y="0"/>
                </a:moveTo>
                <a:cubicBezTo>
                  <a:pt x="19508" y="0"/>
                  <a:pt x="19082" y="410"/>
                  <a:pt x="18276" y="1870"/>
                </a:cubicBezTo>
                <a:lnTo>
                  <a:pt x="17616" y="3063"/>
                </a:lnTo>
                <a:lnTo>
                  <a:pt x="16062" y="3184"/>
                </a:lnTo>
                <a:lnTo>
                  <a:pt x="14508" y="3304"/>
                </a:lnTo>
                <a:lnTo>
                  <a:pt x="14363" y="2293"/>
                </a:lnTo>
                <a:cubicBezTo>
                  <a:pt x="14128" y="646"/>
                  <a:pt x="13986" y="514"/>
                  <a:pt x="13572" y="1550"/>
                </a:cubicBezTo>
                <a:cubicBezTo>
                  <a:pt x="13222" y="2428"/>
                  <a:pt x="13186" y="2454"/>
                  <a:pt x="12892" y="1991"/>
                </a:cubicBezTo>
                <a:cubicBezTo>
                  <a:pt x="12721" y="1722"/>
                  <a:pt x="12581" y="1599"/>
                  <a:pt x="12581" y="1717"/>
                </a:cubicBezTo>
                <a:cubicBezTo>
                  <a:pt x="12581" y="1835"/>
                  <a:pt x="12411" y="1639"/>
                  <a:pt x="12201" y="1281"/>
                </a:cubicBezTo>
                <a:cubicBezTo>
                  <a:pt x="11671" y="374"/>
                  <a:pt x="11421" y="430"/>
                  <a:pt x="11501" y="1434"/>
                </a:cubicBezTo>
                <a:cubicBezTo>
                  <a:pt x="11547" y="2011"/>
                  <a:pt x="11452" y="2575"/>
                  <a:pt x="11162" y="3444"/>
                </a:cubicBezTo>
                <a:cubicBezTo>
                  <a:pt x="10420" y="5660"/>
                  <a:pt x="10553" y="7293"/>
                  <a:pt x="11578" y="8549"/>
                </a:cubicBezTo>
                <a:lnTo>
                  <a:pt x="12107" y="9198"/>
                </a:lnTo>
                <a:lnTo>
                  <a:pt x="11690" y="10024"/>
                </a:lnTo>
                <a:cubicBezTo>
                  <a:pt x="11253" y="10893"/>
                  <a:pt x="11267" y="11293"/>
                  <a:pt x="11754" y="11909"/>
                </a:cubicBezTo>
                <a:cubicBezTo>
                  <a:pt x="12139" y="12396"/>
                  <a:pt x="12109" y="12434"/>
                  <a:pt x="12500" y="11013"/>
                </a:cubicBezTo>
                <a:cubicBezTo>
                  <a:pt x="12865" y="9690"/>
                  <a:pt x="13188" y="9401"/>
                  <a:pt x="13327" y="10275"/>
                </a:cubicBezTo>
                <a:cubicBezTo>
                  <a:pt x="13380" y="10605"/>
                  <a:pt x="13307" y="10997"/>
                  <a:pt x="13127" y="11347"/>
                </a:cubicBezTo>
                <a:cubicBezTo>
                  <a:pt x="12960" y="11672"/>
                  <a:pt x="12857" y="12190"/>
                  <a:pt x="12876" y="12600"/>
                </a:cubicBezTo>
                <a:cubicBezTo>
                  <a:pt x="12902" y="13134"/>
                  <a:pt x="12811" y="13380"/>
                  <a:pt x="12492" y="13649"/>
                </a:cubicBezTo>
                <a:cubicBezTo>
                  <a:pt x="12263" y="13842"/>
                  <a:pt x="12033" y="14104"/>
                  <a:pt x="11979" y="14234"/>
                </a:cubicBezTo>
                <a:cubicBezTo>
                  <a:pt x="11819" y="14624"/>
                  <a:pt x="13993" y="14489"/>
                  <a:pt x="15474" y="14016"/>
                </a:cubicBezTo>
                <a:cubicBezTo>
                  <a:pt x="16976" y="13535"/>
                  <a:pt x="18469" y="12711"/>
                  <a:pt x="18667" y="12247"/>
                </a:cubicBezTo>
                <a:cubicBezTo>
                  <a:pt x="18838" y="11848"/>
                  <a:pt x="17357" y="11872"/>
                  <a:pt x="15726" y="12298"/>
                </a:cubicBezTo>
                <a:cubicBezTo>
                  <a:pt x="15001" y="12488"/>
                  <a:pt x="14310" y="12556"/>
                  <a:pt x="14191" y="12447"/>
                </a:cubicBezTo>
                <a:cubicBezTo>
                  <a:pt x="13992" y="12264"/>
                  <a:pt x="13994" y="12206"/>
                  <a:pt x="14201" y="11709"/>
                </a:cubicBezTo>
                <a:cubicBezTo>
                  <a:pt x="14373" y="11296"/>
                  <a:pt x="14661" y="11167"/>
                  <a:pt x="15435" y="11157"/>
                </a:cubicBezTo>
                <a:cubicBezTo>
                  <a:pt x="16131" y="11147"/>
                  <a:pt x="16610" y="10958"/>
                  <a:pt x="16970" y="10558"/>
                </a:cubicBezTo>
                <a:cubicBezTo>
                  <a:pt x="17259" y="10239"/>
                  <a:pt x="17817" y="9965"/>
                  <a:pt x="18210" y="9945"/>
                </a:cubicBezTo>
                <a:cubicBezTo>
                  <a:pt x="18820" y="9916"/>
                  <a:pt x="18948" y="9801"/>
                  <a:pt x="19078" y="9180"/>
                </a:cubicBezTo>
                <a:cubicBezTo>
                  <a:pt x="19162" y="8778"/>
                  <a:pt x="19357" y="8240"/>
                  <a:pt x="19510" y="7982"/>
                </a:cubicBezTo>
                <a:cubicBezTo>
                  <a:pt x="19928" y="7279"/>
                  <a:pt x="19876" y="6293"/>
                  <a:pt x="19421" y="6293"/>
                </a:cubicBezTo>
                <a:cubicBezTo>
                  <a:pt x="19220" y="6293"/>
                  <a:pt x="18981" y="6120"/>
                  <a:pt x="18893" y="5908"/>
                </a:cubicBezTo>
                <a:cubicBezTo>
                  <a:pt x="18769" y="5610"/>
                  <a:pt x="18678" y="5607"/>
                  <a:pt x="18486" y="5894"/>
                </a:cubicBezTo>
                <a:cubicBezTo>
                  <a:pt x="18290" y="6188"/>
                  <a:pt x="18206" y="6170"/>
                  <a:pt x="18085" y="5820"/>
                </a:cubicBezTo>
                <a:cubicBezTo>
                  <a:pt x="17817" y="5044"/>
                  <a:pt x="18003" y="4270"/>
                  <a:pt x="18675" y="3374"/>
                </a:cubicBezTo>
                <a:cubicBezTo>
                  <a:pt x="19344" y="2482"/>
                  <a:pt x="19893" y="2396"/>
                  <a:pt x="21047" y="2993"/>
                </a:cubicBezTo>
                <a:cubicBezTo>
                  <a:pt x="21360" y="3156"/>
                  <a:pt x="21472" y="3085"/>
                  <a:pt x="21537" y="2682"/>
                </a:cubicBezTo>
                <a:cubicBezTo>
                  <a:pt x="21562" y="2525"/>
                  <a:pt x="21573" y="2364"/>
                  <a:pt x="21572" y="2204"/>
                </a:cubicBezTo>
                <a:cubicBezTo>
                  <a:pt x="21562" y="1090"/>
                  <a:pt x="20940" y="0"/>
                  <a:pt x="20226" y="0"/>
                </a:cubicBezTo>
                <a:close/>
                <a:moveTo>
                  <a:pt x="810" y="13932"/>
                </a:moveTo>
                <a:cubicBezTo>
                  <a:pt x="386" y="14145"/>
                  <a:pt x="109" y="15689"/>
                  <a:pt x="29" y="18387"/>
                </a:cubicBezTo>
                <a:cubicBezTo>
                  <a:pt x="-27" y="20262"/>
                  <a:pt x="-9" y="20553"/>
                  <a:pt x="146" y="20258"/>
                </a:cubicBezTo>
                <a:cubicBezTo>
                  <a:pt x="426" y="19726"/>
                  <a:pt x="1062" y="19382"/>
                  <a:pt x="1597" y="19473"/>
                </a:cubicBezTo>
                <a:lnTo>
                  <a:pt x="2077" y="19552"/>
                </a:lnTo>
                <a:lnTo>
                  <a:pt x="2004" y="18192"/>
                </a:lnTo>
                <a:cubicBezTo>
                  <a:pt x="1882" y="15909"/>
                  <a:pt x="1661" y="14681"/>
                  <a:pt x="1280" y="14169"/>
                </a:cubicBezTo>
                <a:cubicBezTo>
                  <a:pt x="1109" y="13938"/>
                  <a:pt x="951" y="13861"/>
                  <a:pt x="810" y="13932"/>
                </a:cubicBezTo>
                <a:close/>
                <a:moveTo>
                  <a:pt x="9557" y="15139"/>
                </a:moveTo>
                <a:cubicBezTo>
                  <a:pt x="9512" y="15134"/>
                  <a:pt x="9460" y="15154"/>
                  <a:pt x="9413" y="15199"/>
                </a:cubicBezTo>
                <a:cubicBezTo>
                  <a:pt x="9308" y="15299"/>
                  <a:pt x="9339" y="15374"/>
                  <a:pt x="9492" y="15389"/>
                </a:cubicBezTo>
                <a:cubicBezTo>
                  <a:pt x="9630" y="15403"/>
                  <a:pt x="9707" y="15331"/>
                  <a:pt x="9663" y="15227"/>
                </a:cubicBezTo>
                <a:cubicBezTo>
                  <a:pt x="9642" y="15175"/>
                  <a:pt x="9603" y="15143"/>
                  <a:pt x="9557" y="15139"/>
                </a:cubicBezTo>
                <a:close/>
                <a:moveTo>
                  <a:pt x="5546" y="15269"/>
                </a:moveTo>
                <a:cubicBezTo>
                  <a:pt x="5480" y="15264"/>
                  <a:pt x="5411" y="15356"/>
                  <a:pt x="5305" y="15542"/>
                </a:cubicBezTo>
                <a:cubicBezTo>
                  <a:pt x="5093" y="15914"/>
                  <a:pt x="5083" y="16052"/>
                  <a:pt x="5234" y="16489"/>
                </a:cubicBezTo>
                <a:cubicBezTo>
                  <a:pt x="5384" y="16924"/>
                  <a:pt x="5375" y="17092"/>
                  <a:pt x="5176" y="17622"/>
                </a:cubicBezTo>
                <a:cubicBezTo>
                  <a:pt x="4998" y="18093"/>
                  <a:pt x="4900" y="18160"/>
                  <a:pt x="4767" y="17895"/>
                </a:cubicBezTo>
                <a:cubicBezTo>
                  <a:pt x="4572" y="17507"/>
                  <a:pt x="4196" y="17735"/>
                  <a:pt x="4196" y="18239"/>
                </a:cubicBezTo>
                <a:cubicBezTo>
                  <a:pt x="4196" y="18417"/>
                  <a:pt x="4281" y="18564"/>
                  <a:pt x="4387" y="18564"/>
                </a:cubicBezTo>
                <a:cubicBezTo>
                  <a:pt x="4655" y="18564"/>
                  <a:pt x="5637" y="19820"/>
                  <a:pt x="5637" y="20165"/>
                </a:cubicBezTo>
                <a:cubicBezTo>
                  <a:pt x="5637" y="20552"/>
                  <a:pt x="6257" y="20528"/>
                  <a:pt x="6358" y="20137"/>
                </a:cubicBezTo>
                <a:cubicBezTo>
                  <a:pt x="6403" y="19964"/>
                  <a:pt x="6626" y="19818"/>
                  <a:pt x="6856" y="19817"/>
                </a:cubicBezTo>
                <a:cubicBezTo>
                  <a:pt x="7235" y="19815"/>
                  <a:pt x="8014" y="19428"/>
                  <a:pt x="8520" y="18986"/>
                </a:cubicBezTo>
                <a:cubicBezTo>
                  <a:pt x="8670" y="18855"/>
                  <a:pt x="8646" y="18749"/>
                  <a:pt x="8421" y="18540"/>
                </a:cubicBezTo>
                <a:cubicBezTo>
                  <a:pt x="7941" y="18096"/>
                  <a:pt x="8051" y="17094"/>
                  <a:pt x="8663" y="16345"/>
                </a:cubicBezTo>
                <a:cubicBezTo>
                  <a:pt x="8958" y="15984"/>
                  <a:pt x="9168" y="15609"/>
                  <a:pt x="9129" y="15515"/>
                </a:cubicBezTo>
                <a:cubicBezTo>
                  <a:pt x="9090" y="15420"/>
                  <a:pt x="8845" y="15658"/>
                  <a:pt x="8585" y="16044"/>
                </a:cubicBezTo>
                <a:cubicBezTo>
                  <a:pt x="7998" y="16915"/>
                  <a:pt x="6775" y="17071"/>
                  <a:pt x="6711" y="16280"/>
                </a:cubicBezTo>
                <a:cubicBezTo>
                  <a:pt x="6660" y="15649"/>
                  <a:pt x="6289" y="15296"/>
                  <a:pt x="6115" y="15714"/>
                </a:cubicBezTo>
                <a:cubicBezTo>
                  <a:pt x="6024" y="15932"/>
                  <a:pt x="5911" y="15886"/>
                  <a:pt x="5766" y="15570"/>
                </a:cubicBezTo>
                <a:cubicBezTo>
                  <a:pt x="5674" y="15371"/>
                  <a:pt x="5612" y="15273"/>
                  <a:pt x="5546" y="15269"/>
                </a:cubicBezTo>
                <a:close/>
                <a:moveTo>
                  <a:pt x="6802" y="21427"/>
                </a:moveTo>
                <a:cubicBezTo>
                  <a:pt x="6612" y="21427"/>
                  <a:pt x="6416" y="21445"/>
                  <a:pt x="6262" y="21478"/>
                </a:cubicBezTo>
                <a:cubicBezTo>
                  <a:pt x="5953" y="21545"/>
                  <a:pt x="6173" y="21598"/>
                  <a:pt x="6750" y="21599"/>
                </a:cubicBezTo>
                <a:cubicBezTo>
                  <a:pt x="7326" y="21600"/>
                  <a:pt x="7579" y="21546"/>
                  <a:pt x="7311" y="21478"/>
                </a:cubicBezTo>
                <a:cubicBezTo>
                  <a:pt x="7177" y="21444"/>
                  <a:pt x="6992" y="21428"/>
                  <a:pt x="6802" y="21427"/>
                </a:cubicBez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nomatopoe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Onomatopoeia</a:t>
            </a:r>
          </a:p>
        </p:txBody>
      </p:sp>
      <p:sp>
        <p:nvSpPr>
          <p:cNvPr id="175" name="Onomatopoeia is also a common tool used for imagery. Onomatopoeia is a form of auditory imagery in which the word used sounds like the thing it describes. Here are a few examples of onomatopoeia as imager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9184">
              <a:spcBef>
                <a:spcPts val="2500"/>
              </a:spcBef>
              <a:buSzTx/>
              <a:buNone/>
              <a:defRPr sz="2592"/>
            </a:pPr>
            <a:r>
              <a:t>Onomatopoeia is also a common tool used for imagery. Onomatopoeia is a form of auditory imagery in which the word used sounds like the thing it describes. Here are a few examples of onomatopoeia as imagery: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The fire crackled and popped.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She rudely slurped and gulped down her soup.</a:t>
            </a:r>
          </a:p>
          <a:p>
            <a:pPr marL="411480" indent="-411480" defTabSz="329184">
              <a:spcBef>
                <a:spcPts val="2500"/>
              </a:spcBef>
              <a:buBlip>
                <a:blip r:embed="rId2"/>
              </a:buBlip>
              <a:defRPr sz="2592"/>
            </a:pPr>
            <a:r>
              <a:t>The pigs happily oinked when the farmer gave them their soup to eat.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ersonification"/>
          <p:cNvSpPr txBox="1"/>
          <p:nvPr>
            <p:ph type="title"/>
          </p:nvPr>
        </p:nvSpPr>
        <p:spPr>
          <a:xfrm>
            <a:off x="1270000" y="952324"/>
            <a:ext cx="10464800" cy="2540001"/>
          </a:xfrm>
          <a:prstGeom prst="rect">
            <a:avLst/>
          </a:prstGeom>
        </p:spPr>
        <p:txBody>
          <a:bodyPr/>
          <a:lstStyle/>
          <a:p>
            <a:pPr/>
            <a:r>
              <a:t>Personification</a:t>
            </a:r>
          </a:p>
        </p:txBody>
      </p:sp>
      <p:sp>
        <p:nvSpPr>
          <p:cNvPr id="178" name="Personification is another tool used for imagery. Personification provides animals and objects with human-like characteristics. Here are a few examples of personification as imager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06324">
              <a:spcBef>
                <a:spcPts val="2400"/>
              </a:spcBef>
              <a:buSzTx/>
              <a:buNone/>
              <a:defRPr sz="2412"/>
            </a:pPr>
          </a:p>
          <a:p>
            <a:pPr marL="0" indent="0" defTabSz="306324">
              <a:spcBef>
                <a:spcPts val="2400"/>
              </a:spcBef>
              <a:buSzTx/>
              <a:buNone/>
              <a:defRPr sz="2412"/>
            </a:pPr>
            <a:r>
              <a:t>Personification</a:t>
            </a:r>
            <a:r>
              <a:rPr>
                <a:solidFill>
                  <a:srgbClr val="1E8CBE"/>
                </a:solidFill>
              </a:rPr>
              <a:t> </a:t>
            </a:r>
            <a:r>
              <a:t>is another tool used for imagery. Personification provides animals and objects with human-like characteristics. Here are a few examples of personification as imagery:</a:t>
            </a:r>
          </a:p>
          <a:p>
            <a:pPr marL="306324" indent="-212725" defTabSz="306324">
              <a:lnSpc>
                <a:spcPts val="2500"/>
              </a:lnSpc>
              <a:spcBef>
                <a:spcPts val="0"/>
              </a:spcBef>
              <a:buClr>
                <a:srgbClr val="353535"/>
              </a:buClr>
              <a:buSzPct val="100000"/>
              <a:buFont typeface="Verdana"/>
              <a:buChar char="•"/>
              <a:defRPr i="1" sz="1038">
                <a:solidFill>
                  <a:srgbClr val="353535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382905" indent="-382905" defTabSz="30632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	The wind whistled and hissed through the stormy night</a:t>
            </a:r>
            <a:r>
              <a:t>.</a:t>
            </a:r>
          </a:p>
          <a:p>
            <a:pPr marL="382905" indent="-382905" defTabSz="30632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	The tired tree’s branches moaned in the gusts of wind.</a:t>
            </a:r>
          </a:p>
          <a:p>
            <a:pPr marL="382905" indent="-382905" defTabSz="306324">
              <a:spcBef>
                <a:spcPts val="2400"/>
              </a:spcBef>
              <a:buBlip>
                <a:blip r:embed="rId2"/>
              </a:buBlip>
              <a:defRPr sz="2412"/>
            </a:pPr>
            <a:r>
              <a:t>	The ocean waves slapped the shore and whispered in a fizz as they withdrew again.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In conclusion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conclusion…</a:t>
            </a:r>
          </a:p>
        </p:txBody>
      </p:sp>
      <p:sp>
        <p:nvSpPr>
          <p:cNvPr id="181" name="These are just a few ways in which you can employ effective imagery throughout your short story to make it more exciting and spice it 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4355" indent="-554355" defTabSz="44348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These are just a few ways in which you can employ effective imagery throughout your short story to make it more exciting and spice it up</a:t>
            </a:r>
          </a:p>
          <a:p>
            <a:pPr marL="554355" indent="-554355" defTabSz="44348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Remember Kyle and I are here for any questions that you have</a:t>
            </a:r>
          </a:p>
          <a:p>
            <a:pPr marL="554355" indent="-554355" defTabSz="443484">
              <a:spcBef>
                <a:spcPts val="3400"/>
              </a:spcBef>
              <a:buBlip>
                <a:blip r:embed="rId2"/>
              </a:buBlip>
              <a:defRPr sz="3492"/>
            </a:pPr>
            <a:r>
              <a:t>Happy writing!</a:t>
            </a:r>
          </a:p>
        </p:txBody>
      </p:sp>
      <p:pic>
        <p:nvPicPr>
          <p:cNvPr id="182" name="Screenshot 2020-04-06 at 10.19.42.png" descr="Screenshot 2020-04-06 at 10.19.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49864" y="7688382"/>
            <a:ext cx="3774887" cy="1666392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at is Imager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Imagery?</a:t>
            </a:r>
          </a:p>
        </p:txBody>
      </p:sp>
      <p:sp>
        <p:nvSpPr>
          <p:cNvPr id="125" name="Imagery is a technique we employ in our story to further the narrative.…"/>
          <p:cNvSpPr txBox="1"/>
          <p:nvPr>
            <p:ph type="body" idx="1"/>
          </p:nvPr>
        </p:nvSpPr>
        <p:spPr>
          <a:xfrm>
            <a:off x="1270000" y="2006600"/>
            <a:ext cx="10464800" cy="5740400"/>
          </a:xfrm>
          <a:prstGeom prst="rect">
            <a:avLst/>
          </a:prstGeom>
        </p:spPr>
        <p:txBody>
          <a:bodyPr/>
          <a:lstStyle/>
          <a:p>
            <a:pPr marL="0" indent="0" defTabSz="251460">
              <a:spcBef>
                <a:spcPts val="1900"/>
              </a:spcBef>
              <a:buSzTx/>
              <a:buNone/>
              <a:defRPr sz="1980"/>
            </a:pPr>
          </a:p>
          <a:p>
            <a:pPr marL="314325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Imagery is a technique we employ in our story to further the narrative. </a:t>
            </a:r>
          </a:p>
          <a:p>
            <a:pPr marL="314325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There are many types of literature that are considered narratives, including novels, dramas, fables, folk tales, short stories, and poetry. </a:t>
            </a:r>
          </a:p>
          <a:p>
            <a:pPr marL="314325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Narrative techniques like imagery provide deeper meaning for the reader and help the reader use their imagination to visualise the situation taking place. </a:t>
            </a:r>
          </a:p>
          <a:p>
            <a:pPr marL="314325" indent="-314325" defTabSz="251460">
              <a:spcBef>
                <a:spcPts val="1900"/>
              </a:spcBef>
              <a:buBlip>
                <a:blip r:embed="rId2"/>
              </a:buBlip>
              <a:defRPr sz="1980"/>
            </a:pPr>
            <a:r>
              <a:t>So essentially, helping the story feel more real and allowing the reader to place themselves within it or get lost within it as though it were happening to them. 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6780" t="16786" r="27877" b="21963"/>
          <a:stretch>
            <a:fillRect/>
          </a:stretch>
        </p:blipFill>
        <p:spPr>
          <a:xfrm>
            <a:off x="8004158" y="7564216"/>
            <a:ext cx="3012740" cy="1768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436" fill="norm" stroke="1" extrusionOk="0">
                <a:moveTo>
                  <a:pt x="9432" y="16"/>
                </a:moveTo>
                <a:cubicBezTo>
                  <a:pt x="9084" y="42"/>
                  <a:pt x="8731" y="100"/>
                  <a:pt x="8381" y="189"/>
                </a:cubicBezTo>
                <a:cubicBezTo>
                  <a:pt x="5727" y="866"/>
                  <a:pt x="3895" y="3118"/>
                  <a:pt x="2681" y="7193"/>
                </a:cubicBezTo>
                <a:cubicBezTo>
                  <a:pt x="2359" y="8276"/>
                  <a:pt x="1886" y="10545"/>
                  <a:pt x="1886" y="11008"/>
                </a:cubicBezTo>
                <a:cubicBezTo>
                  <a:pt x="1886" y="11164"/>
                  <a:pt x="1781" y="11460"/>
                  <a:pt x="1650" y="11667"/>
                </a:cubicBezTo>
                <a:cubicBezTo>
                  <a:pt x="1520" y="11873"/>
                  <a:pt x="1351" y="12240"/>
                  <a:pt x="1278" y="12485"/>
                </a:cubicBezTo>
                <a:cubicBezTo>
                  <a:pt x="1198" y="12752"/>
                  <a:pt x="987" y="13079"/>
                  <a:pt x="744" y="13302"/>
                </a:cubicBezTo>
                <a:cubicBezTo>
                  <a:pt x="181" y="13820"/>
                  <a:pt x="-41" y="14512"/>
                  <a:pt x="6" y="15611"/>
                </a:cubicBezTo>
                <a:cubicBezTo>
                  <a:pt x="66" y="17015"/>
                  <a:pt x="520" y="17744"/>
                  <a:pt x="1352" y="17781"/>
                </a:cubicBezTo>
                <a:cubicBezTo>
                  <a:pt x="1748" y="17798"/>
                  <a:pt x="1962" y="17893"/>
                  <a:pt x="2233" y="18161"/>
                </a:cubicBezTo>
                <a:cubicBezTo>
                  <a:pt x="2971" y="18892"/>
                  <a:pt x="3900" y="18928"/>
                  <a:pt x="4678" y="18257"/>
                </a:cubicBezTo>
                <a:cubicBezTo>
                  <a:pt x="4939" y="18032"/>
                  <a:pt x="5057" y="18005"/>
                  <a:pt x="5280" y="18113"/>
                </a:cubicBezTo>
                <a:cubicBezTo>
                  <a:pt x="5983" y="18454"/>
                  <a:pt x="7055" y="18122"/>
                  <a:pt x="7427" y="17449"/>
                </a:cubicBezTo>
                <a:cubicBezTo>
                  <a:pt x="7730" y="16900"/>
                  <a:pt x="7815" y="16569"/>
                  <a:pt x="7876" y="15698"/>
                </a:cubicBezTo>
                <a:cubicBezTo>
                  <a:pt x="7920" y="15056"/>
                  <a:pt x="7895" y="14810"/>
                  <a:pt x="7722" y="14173"/>
                </a:cubicBezTo>
                <a:cubicBezTo>
                  <a:pt x="7503" y="13363"/>
                  <a:pt x="7252" y="12980"/>
                  <a:pt x="6640" y="12537"/>
                </a:cubicBezTo>
                <a:cubicBezTo>
                  <a:pt x="6431" y="12386"/>
                  <a:pt x="6260" y="12221"/>
                  <a:pt x="6260" y="12172"/>
                </a:cubicBezTo>
                <a:cubicBezTo>
                  <a:pt x="6260" y="11815"/>
                  <a:pt x="6948" y="9990"/>
                  <a:pt x="7333" y="9329"/>
                </a:cubicBezTo>
                <a:cubicBezTo>
                  <a:pt x="8021" y="8148"/>
                  <a:pt x="8713" y="7614"/>
                  <a:pt x="9639" y="7539"/>
                </a:cubicBezTo>
                <a:cubicBezTo>
                  <a:pt x="10830" y="7443"/>
                  <a:pt x="11553" y="7941"/>
                  <a:pt x="12369" y="9416"/>
                </a:cubicBezTo>
                <a:cubicBezTo>
                  <a:pt x="12721" y="10052"/>
                  <a:pt x="13230" y="11578"/>
                  <a:pt x="13286" y="12162"/>
                </a:cubicBezTo>
                <a:cubicBezTo>
                  <a:pt x="13305" y="12364"/>
                  <a:pt x="13213" y="12468"/>
                  <a:pt x="12857" y="12658"/>
                </a:cubicBezTo>
                <a:cubicBezTo>
                  <a:pt x="11976" y="13127"/>
                  <a:pt x="11341" y="13925"/>
                  <a:pt x="11020" y="14962"/>
                </a:cubicBezTo>
                <a:cubicBezTo>
                  <a:pt x="10784" y="15723"/>
                  <a:pt x="10768" y="17596"/>
                  <a:pt x="10988" y="18560"/>
                </a:cubicBezTo>
                <a:cubicBezTo>
                  <a:pt x="11386" y="20304"/>
                  <a:pt x="12801" y="21165"/>
                  <a:pt x="14348" y="20604"/>
                </a:cubicBezTo>
                <a:cubicBezTo>
                  <a:pt x="14736" y="20464"/>
                  <a:pt x="14808" y="20477"/>
                  <a:pt x="15109" y="20763"/>
                </a:cubicBezTo>
                <a:cubicBezTo>
                  <a:pt x="15292" y="20937"/>
                  <a:pt x="15591" y="21160"/>
                  <a:pt x="15777" y="21259"/>
                </a:cubicBezTo>
                <a:cubicBezTo>
                  <a:pt x="16007" y="21381"/>
                  <a:pt x="16364" y="21438"/>
                  <a:pt x="16722" y="21437"/>
                </a:cubicBezTo>
                <a:cubicBezTo>
                  <a:pt x="17081" y="21435"/>
                  <a:pt x="17442" y="21373"/>
                  <a:pt x="17688" y="21249"/>
                </a:cubicBezTo>
                <a:cubicBezTo>
                  <a:pt x="17912" y="21137"/>
                  <a:pt x="18298" y="20830"/>
                  <a:pt x="18546" y="20566"/>
                </a:cubicBezTo>
                <a:cubicBezTo>
                  <a:pt x="18950" y="20135"/>
                  <a:pt x="19039" y="20095"/>
                  <a:pt x="19423" y="20162"/>
                </a:cubicBezTo>
                <a:cubicBezTo>
                  <a:pt x="20338" y="20322"/>
                  <a:pt x="21227" y="19430"/>
                  <a:pt x="21428" y="18151"/>
                </a:cubicBezTo>
                <a:cubicBezTo>
                  <a:pt x="21515" y="17602"/>
                  <a:pt x="21559" y="17096"/>
                  <a:pt x="21559" y="16636"/>
                </a:cubicBezTo>
                <a:cubicBezTo>
                  <a:pt x="21559" y="15256"/>
                  <a:pt x="21171" y="14290"/>
                  <a:pt x="20412" y="13803"/>
                </a:cubicBezTo>
                <a:cubicBezTo>
                  <a:pt x="20086" y="13594"/>
                  <a:pt x="19979" y="13430"/>
                  <a:pt x="19798" y="12865"/>
                </a:cubicBezTo>
                <a:cubicBezTo>
                  <a:pt x="19517" y="11985"/>
                  <a:pt x="19051" y="11556"/>
                  <a:pt x="18378" y="11556"/>
                </a:cubicBezTo>
                <a:cubicBezTo>
                  <a:pt x="17856" y="11556"/>
                  <a:pt x="17772" y="11449"/>
                  <a:pt x="17691" y="10690"/>
                </a:cubicBezTo>
                <a:cubicBezTo>
                  <a:pt x="17452" y="8445"/>
                  <a:pt x="16547" y="5466"/>
                  <a:pt x="15544" y="3624"/>
                </a:cubicBezTo>
                <a:cubicBezTo>
                  <a:pt x="14216" y="1188"/>
                  <a:pt x="11872" y="-162"/>
                  <a:pt x="9432" y="16"/>
                </a:cubicBez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at is Imager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Imagery?</a:t>
            </a:r>
          </a:p>
        </p:txBody>
      </p:sp>
      <p:sp>
        <p:nvSpPr>
          <p:cNvPr id="129" name="Imagery is language that evokes one of the five senses to help the reader relate to what is being described in your story, as it allows the reader to get a more engaging and interactive idea of what is happening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0065" indent="-520065" defTabSz="416052">
              <a:spcBef>
                <a:spcPts val="3200"/>
              </a:spcBef>
              <a:buBlip>
                <a:blip r:embed="rId2"/>
              </a:buBlip>
              <a:defRPr sz="3276"/>
            </a:pPr>
            <a:r>
              <a:t>Imagery is language that evokes one of the five senses to help the reader relate to what is being described in your story, as it allows the reader to get a more engaging and interactive idea of what is happening. </a:t>
            </a:r>
          </a:p>
          <a:p>
            <a:pPr marL="520065" indent="-520065" defTabSz="416052">
              <a:spcBef>
                <a:spcPts val="3200"/>
              </a:spcBef>
              <a:buBlip>
                <a:blip r:embed="rId2"/>
              </a:buBlip>
              <a:defRPr sz="3276"/>
            </a:pPr>
            <a:r>
              <a:t>You want to draw upon these five senses of touch, smell, sight, sound and taste.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“The night was black as ever, but bright stars lit up the sky in beautiful and varied constellations which were sprinkled across the astronomical landscape.”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:r>
              <a:t>“</a:t>
            </a:r>
            <a:r>
              <a:t>The night was black as ever, but bright stars lit up the sky in beautiful and varied constellations which were sprinkled across the astronomical landscape.”</a:t>
            </a:r>
          </a:p>
        </p:txBody>
      </p:sp>
      <p:sp>
        <p:nvSpPr>
          <p:cNvPr id="132" name="For example…"/>
          <p:cNvSpPr txBox="1"/>
          <p:nvPr>
            <p:ph type="title" idx="4294967295"/>
          </p:nvPr>
        </p:nvSpPr>
        <p:spPr>
          <a:xfrm>
            <a:off x="-438004" y="1278205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For example…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955" t="14179" r="7898" b="16028"/>
          <a:stretch>
            <a:fillRect/>
          </a:stretch>
        </p:blipFill>
        <p:spPr>
          <a:xfrm>
            <a:off x="8812990" y="1052699"/>
            <a:ext cx="2735195" cy="2991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7" h="21578" fill="norm" stroke="1" extrusionOk="0">
                <a:moveTo>
                  <a:pt x="7315" y="1"/>
                </a:moveTo>
                <a:cubicBezTo>
                  <a:pt x="7259" y="-21"/>
                  <a:pt x="7248" y="268"/>
                  <a:pt x="7287" y="694"/>
                </a:cubicBezTo>
                <a:lnTo>
                  <a:pt x="7353" y="1424"/>
                </a:lnTo>
                <a:lnTo>
                  <a:pt x="6671" y="1908"/>
                </a:lnTo>
                <a:lnTo>
                  <a:pt x="5986" y="2392"/>
                </a:lnTo>
                <a:lnTo>
                  <a:pt x="6571" y="2520"/>
                </a:lnTo>
                <a:cubicBezTo>
                  <a:pt x="6893" y="2592"/>
                  <a:pt x="7180" y="2684"/>
                  <a:pt x="7209" y="2727"/>
                </a:cubicBezTo>
                <a:cubicBezTo>
                  <a:pt x="7237" y="2769"/>
                  <a:pt x="7016" y="2924"/>
                  <a:pt x="6715" y="3073"/>
                </a:cubicBezTo>
                <a:cubicBezTo>
                  <a:pt x="5715" y="3568"/>
                  <a:pt x="5414" y="3768"/>
                  <a:pt x="5317" y="4006"/>
                </a:cubicBezTo>
                <a:cubicBezTo>
                  <a:pt x="5264" y="4137"/>
                  <a:pt x="5158" y="4175"/>
                  <a:pt x="4905" y="4152"/>
                </a:cubicBezTo>
                <a:cubicBezTo>
                  <a:pt x="4633" y="4128"/>
                  <a:pt x="4515" y="4047"/>
                  <a:pt x="4333" y="3746"/>
                </a:cubicBezTo>
                <a:lnTo>
                  <a:pt x="4101" y="3365"/>
                </a:lnTo>
                <a:lnTo>
                  <a:pt x="3932" y="3669"/>
                </a:lnTo>
                <a:cubicBezTo>
                  <a:pt x="3738" y="4015"/>
                  <a:pt x="3472" y="4172"/>
                  <a:pt x="3082" y="4172"/>
                </a:cubicBezTo>
                <a:cubicBezTo>
                  <a:pt x="2732" y="4172"/>
                  <a:pt x="2741" y="4268"/>
                  <a:pt x="3116" y="4599"/>
                </a:cubicBezTo>
                <a:cubicBezTo>
                  <a:pt x="3388" y="4838"/>
                  <a:pt x="3410" y="4904"/>
                  <a:pt x="3332" y="5220"/>
                </a:cubicBezTo>
                <a:cubicBezTo>
                  <a:pt x="3228" y="5644"/>
                  <a:pt x="3253" y="5679"/>
                  <a:pt x="3545" y="5535"/>
                </a:cubicBezTo>
                <a:cubicBezTo>
                  <a:pt x="3904" y="5359"/>
                  <a:pt x="4052" y="5533"/>
                  <a:pt x="3742" y="5767"/>
                </a:cubicBezTo>
                <a:cubicBezTo>
                  <a:pt x="3330" y="6079"/>
                  <a:pt x="2977" y="6753"/>
                  <a:pt x="2697" y="7769"/>
                </a:cubicBezTo>
                <a:cubicBezTo>
                  <a:pt x="2356" y="9011"/>
                  <a:pt x="2355" y="10977"/>
                  <a:pt x="2694" y="12289"/>
                </a:cubicBezTo>
                <a:cubicBezTo>
                  <a:pt x="2951" y="13284"/>
                  <a:pt x="2919" y="13208"/>
                  <a:pt x="3648" y="14574"/>
                </a:cubicBezTo>
                <a:cubicBezTo>
                  <a:pt x="4231" y="15667"/>
                  <a:pt x="4388" y="15924"/>
                  <a:pt x="4564" y="16080"/>
                </a:cubicBezTo>
                <a:cubicBezTo>
                  <a:pt x="4625" y="16135"/>
                  <a:pt x="4797" y="16334"/>
                  <a:pt x="4948" y="16524"/>
                </a:cubicBezTo>
                <a:cubicBezTo>
                  <a:pt x="5497" y="17215"/>
                  <a:pt x="7010" y="18509"/>
                  <a:pt x="7853" y="19009"/>
                </a:cubicBezTo>
                <a:cubicBezTo>
                  <a:pt x="8327" y="19291"/>
                  <a:pt x="8746" y="19571"/>
                  <a:pt x="8785" y="19628"/>
                </a:cubicBezTo>
                <a:cubicBezTo>
                  <a:pt x="8823" y="19685"/>
                  <a:pt x="8897" y="19706"/>
                  <a:pt x="8950" y="19676"/>
                </a:cubicBezTo>
                <a:cubicBezTo>
                  <a:pt x="9003" y="19646"/>
                  <a:pt x="9139" y="19665"/>
                  <a:pt x="9250" y="19719"/>
                </a:cubicBezTo>
                <a:cubicBezTo>
                  <a:pt x="9399" y="19793"/>
                  <a:pt x="9502" y="20053"/>
                  <a:pt x="9644" y="20699"/>
                </a:cubicBezTo>
                <a:cubicBezTo>
                  <a:pt x="9750" y="21181"/>
                  <a:pt x="9863" y="21576"/>
                  <a:pt x="9894" y="21578"/>
                </a:cubicBezTo>
                <a:cubicBezTo>
                  <a:pt x="9926" y="21579"/>
                  <a:pt x="10194" y="21332"/>
                  <a:pt x="10492" y="21028"/>
                </a:cubicBezTo>
                <a:lnTo>
                  <a:pt x="11029" y="20472"/>
                </a:lnTo>
                <a:lnTo>
                  <a:pt x="12311" y="20601"/>
                </a:lnTo>
                <a:cubicBezTo>
                  <a:pt x="13016" y="20671"/>
                  <a:pt x="13915" y="20703"/>
                  <a:pt x="14309" y="20673"/>
                </a:cubicBezTo>
                <a:cubicBezTo>
                  <a:pt x="15170" y="20606"/>
                  <a:pt x="16522" y="20284"/>
                  <a:pt x="17063" y="20017"/>
                </a:cubicBezTo>
                <a:cubicBezTo>
                  <a:pt x="17279" y="19911"/>
                  <a:pt x="17512" y="19825"/>
                  <a:pt x="17579" y="19825"/>
                </a:cubicBezTo>
                <a:cubicBezTo>
                  <a:pt x="17647" y="19825"/>
                  <a:pt x="17814" y="19715"/>
                  <a:pt x="17951" y="19582"/>
                </a:cubicBezTo>
                <a:cubicBezTo>
                  <a:pt x="18088" y="19449"/>
                  <a:pt x="18246" y="19340"/>
                  <a:pt x="18304" y="19339"/>
                </a:cubicBezTo>
                <a:cubicBezTo>
                  <a:pt x="18538" y="19334"/>
                  <a:pt x="20262" y="17672"/>
                  <a:pt x="20262" y="17452"/>
                </a:cubicBezTo>
                <a:cubicBezTo>
                  <a:pt x="20262" y="17414"/>
                  <a:pt x="20382" y="17238"/>
                  <a:pt x="20527" y="17062"/>
                </a:cubicBezTo>
                <a:cubicBezTo>
                  <a:pt x="20673" y="16887"/>
                  <a:pt x="20790" y="16679"/>
                  <a:pt x="20790" y="16599"/>
                </a:cubicBezTo>
                <a:cubicBezTo>
                  <a:pt x="20790" y="16518"/>
                  <a:pt x="20860" y="16324"/>
                  <a:pt x="20943" y="16169"/>
                </a:cubicBezTo>
                <a:cubicBezTo>
                  <a:pt x="21027" y="16014"/>
                  <a:pt x="21191" y="15554"/>
                  <a:pt x="21309" y="15147"/>
                </a:cubicBezTo>
                <a:cubicBezTo>
                  <a:pt x="21475" y="14573"/>
                  <a:pt x="21552" y="13836"/>
                  <a:pt x="21547" y="13065"/>
                </a:cubicBezTo>
                <a:cubicBezTo>
                  <a:pt x="21538" y="11781"/>
                  <a:pt x="21303" y="10408"/>
                  <a:pt x="20890" y="9555"/>
                </a:cubicBezTo>
                <a:cubicBezTo>
                  <a:pt x="20783" y="9334"/>
                  <a:pt x="20659" y="9027"/>
                  <a:pt x="20618" y="8874"/>
                </a:cubicBezTo>
                <a:cubicBezTo>
                  <a:pt x="20577" y="8721"/>
                  <a:pt x="20469" y="8541"/>
                  <a:pt x="20377" y="8476"/>
                </a:cubicBezTo>
                <a:cubicBezTo>
                  <a:pt x="20285" y="8411"/>
                  <a:pt x="20248" y="8357"/>
                  <a:pt x="20296" y="8356"/>
                </a:cubicBezTo>
                <a:cubicBezTo>
                  <a:pt x="20344" y="8354"/>
                  <a:pt x="20285" y="8225"/>
                  <a:pt x="20165" y="8069"/>
                </a:cubicBezTo>
                <a:cubicBezTo>
                  <a:pt x="20044" y="7914"/>
                  <a:pt x="19946" y="7747"/>
                  <a:pt x="19946" y="7697"/>
                </a:cubicBezTo>
                <a:cubicBezTo>
                  <a:pt x="19946" y="7647"/>
                  <a:pt x="19850" y="7526"/>
                  <a:pt x="19736" y="7431"/>
                </a:cubicBezTo>
                <a:cubicBezTo>
                  <a:pt x="19622" y="7336"/>
                  <a:pt x="19539" y="7233"/>
                  <a:pt x="19549" y="7199"/>
                </a:cubicBezTo>
                <a:cubicBezTo>
                  <a:pt x="19587" y="7074"/>
                  <a:pt x="18934" y="6325"/>
                  <a:pt x="18745" y="6277"/>
                </a:cubicBezTo>
                <a:cubicBezTo>
                  <a:pt x="18628" y="6247"/>
                  <a:pt x="18581" y="6179"/>
                  <a:pt x="18626" y="6111"/>
                </a:cubicBezTo>
                <a:cubicBezTo>
                  <a:pt x="18669" y="6048"/>
                  <a:pt x="18617" y="5743"/>
                  <a:pt x="18514" y="5429"/>
                </a:cubicBezTo>
                <a:lnTo>
                  <a:pt x="18326" y="4860"/>
                </a:lnTo>
                <a:lnTo>
                  <a:pt x="18720" y="4419"/>
                </a:lnTo>
                <a:lnTo>
                  <a:pt x="19114" y="3978"/>
                </a:lnTo>
                <a:lnTo>
                  <a:pt x="18473" y="3978"/>
                </a:lnTo>
                <a:lnTo>
                  <a:pt x="17836" y="3978"/>
                </a:lnTo>
                <a:lnTo>
                  <a:pt x="17482" y="3494"/>
                </a:lnTo>
                <a:lnTo>
                  <a:pt x="17129" y="3013"/>
                </a:lnTo>
                <a:lnTo>
                  <a:pt x="16935" y="3520"/>
                </a:lnTo>
                <a:cubicBezTo>
                  <a:pt x="16699" y="4141"/>
                  <a:pt x="16626" y="4219"/>
                  <a:pt x="16382" y="4121"/>
                </a:cubicBezTo>
                <a:cubicBezTo>
                  <a:pt x="16276" y="4078"/>
                  <a:pt x="16152" y="4040"/>
                  <a:pt x="16107" y="4035"/>
                </a:cubicBezTo>
                <a:cubicBezTo>
                  <a:pt x="16061" y="4030"/>
                  <a:pt x="15989" y="3978"/>
                  <a:pt x="15947" y="3921"/>
                </a:cubicBezTo>
                <a:cubicBezTo>
                  <a:pt x="15906" y="3863"/>
                  <a:pt x="15731" y="3751"/>
                  <a:pt x="15556" y="3671"/>
                </a:cubicBezTo>
                <a:cubicBezTo>
                  <a:pt x="15382" y="3592"/>
                  <a:pt x="15144" y="3478"/>
                  <a:pt x="15028" y="3419"/>
                </a:cubicBezTo>
                <a:cubicBezTo>
                  <a:pt x="13821" y="2807"/>
                  <a:pt x="11900" y="2332"/>
                  <a:pt x="10576" y="2320"/>
                </a:cubicBezTo>
                <a:cubicBezTo>
                  <a:pt x="10455" y="2319"/>
                  <a:pt x="10207" y="2177"/>
                  <a:pt x="10023" y="2002"/>
                </a:cubicBezTo>
                <a:lnTo>
                  <a:pt x="9688" y="1684"/>
                </a:lnTo>
                <a:lnTo>
                  <a:pt x="9891" y="1009"/>
                </a:lnTo>
                <a:cubicBezTo>
                  <a:pt x="10003" y="637"/>
                  <a:pt x="10076" y="317"/>
                  <a:pt x="10054" y="296"/>
                </a:cubicBezTo>
                <a:cubicBezTo>
                  <a:pt x="10031" y="275"/>
                  <a:pt x="9695" y="376"/>
                  <a:pt x="9307" y="519"/>
                </a:cubicBezTo>
                <a:lnTo>
                  <a:pt x="8600" y="780"/>
                </a:lnTo>
                <a:lnTo>
                  <a:pt x="8006" y="410"/>
                </a:lnTo>
                <a:cubicBezTo>
                  <a:pt x="7680" y="207"/>
                  <a:pt x="7368" y="22"/>
                  <a:pt x="7315" y="1"/>
                </a:cubicBezTo>
                <a:close/>
                <a:moveTo>
                  <a:pt x="196" y="2071"/>
                </a:moveTo>
                <a:cubicBezTo>
                  <a:pt x="169" y="2082"/>
                  <a:pt x="172" y="2124"/>
                  <a:pt x="187" y="2206"/>
                </a:cubicBezTo>
                <a:cubicBezTo>
                  <a:pt x="206" y="2308"/>
                  <a:pt x="156" y="2464"/>
                  <a:pt x="77" y="2552"/>
                </a:cubicBezTo>
                <a:cubicBezTo>
                  <a:pt x="-48" y="2691"/>
                  <a:pt x="-32" y="2723"/>
                  <a:pt x="209" y="2807"/>
                </a:cubicBezTo>
                <a:cubicBezTo>
                  <a:pt x="361" y="2860"/>
                  <a:pt x="484" y="2955"/>
                  <a:pt x="484" y="3019"/>
                </a:cubicBezTo>
                <a:cubicBezTo>
                  <a:pt x="484" y="3083"/>
                  <a:pt x="593" y="3040"/>
                  <a:pt x="728" y="2924"/>
                </a:cubicBezTo>
                <a:cubicBezTo>
                  <a:pt x="862" y="2808"/>
                  <a:pt x="1041" y="2711"/>
                  <a:pt x="1125" y="2709"/>
                </a:cubicBezTo>
                <a:cubicBezTo>
                  <a:pt x="1236" y="2707"/>
                  <a:pt x="1229" y="2682"/>
                  <a:pt x="1094" y="2609"/>
                </a:cubicBezTo>
                <a:cubicBezTo>
                  <a:pt x="992" y="2555"/>
                  <a:pt x="906" y="2397"/>
                  <a:pt x="906" y="2260"/>
                </a:cubicBezTo>
                <a:cubicBezTo>
                  <a:pt x="906" y="2054"/>
                  <a:pt x="881" y="2030"/>
                  <a:pt x="756" y="2125"/>
                </a:cubicBezTo>
                <a:cubicBezTo>
                  <a:pt x="641" y="2213"/>
                  <a:pt x="549" y="2213"/>
                  <a:pt x="378" y="2128"/>
                </a:cubicBezTo>
                <a:cubicBezTo>
                  <a:pt x="279" y="2080"/>
                  <a:pt x="223" y="2060"/>
                  <a:pt x="196" y="2071"/>
                </a:cubicBezTo>
                <a:close/>
                <a:moveTo>
                  <a:pt x="1244" y="7654"/>
                </a:moveTo>
                <a:lnTo>
                  <a:pt x="1125" y="7857"/>
                </a:lnTo>
                <a:cubicBezTo>
                  <a:pt x="1059" y="7970"/>
                  <a:pt x="904" y="8061"/>
                  <a:pt x="781" y="8061"/>
                </a:cubicBezTo>
                <a:cubicBezTo>
                  <a:pt x="570" y="8061"/>
                  <a:pt x="570" y="8071"/>
                  <a:pt x="734" y="8238"/>
                </a:cubicBezTo>
                <a:cubicBezTo>
                  <a:pt x="830" y="8336"/>
                  <a:pt x="909" y="8477"/>
                  <a:pt x="909" y="8553"/>
                </a:cubicBezTo>
                <a:cubicBezTo>
                  <a:pt x="909" y="8645"/>
                  <a:pt x="1032" y="8694"/>
                  <a:pt x="1281" y="8699"/>
                </a:cubicBezTo>
                <a:cubicBezTo>
                  <a:pt x="1569" y="8705"/>
                  <a:pt x="1643" y="8675"/>
                  <a:pt x="1597" y="8565"/>
                </a:cubicBezTo>
                <a:cubicBezTo>
                  <a:pt x="1564" y="8486"/>
                  <a:pt x="1618" y="8340"/>
                  <a:pt x="1716" y="8241"/>
                </a:cubicBezTo>
                <a:cubicBezTo>
                  <a:pt x="1875" y="8079"/>
                  <a:pt x="1874" y="8061"/>
                  <a:pt x="1722" y="8061"/>
                </a:cubicBezTo>
                <a:cubicBezTo>
                  <a:pt x="1629" y="8061"/>
                  <a:pt x="1485" y="7970"/>
                  <a:pt x="1400" y="7857"/>
                </a:cubicBezTo>
                <a:lnTo>
                  <a:pt x="1244" y="7654"/>
                </a:ln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r exampl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example…</a:t>
            </a:r>
          </a:p>
        </p:txBody>
      </p:sp>
      <p:sp>
        <p:nvSpPr>
          <p:cNvPr id="136" name="“The candy melted in her mouth and swirls of bittersweet chocolate and slightly sweet but salty caramel blended together on her tongue.”"/>
          <p:cNvSpPr txBox="1"/>
          <p:nvPr>
            <p:ph type="body" idx="1"/>
          </p:nvPr>
        </p:nvSpPr>
        <p:spPr>
          <a:xfrm>
            <a:off x="1270000" y="2006599"/>
            <a:ext cx="10464800" cy="57404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“The candy melted in her mouth and swirls of bittersweet chocolate and slightly sweet but salty caramel blended together on her tongue.”</a:t>
            </a:r>
          </a:p>
        </p:txBody>
      </p:sp>
      <p:pic>
        <p:nvPicPr>
          <p:cNvPr id="13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5565" t="26037" r="5597" b="25947"/>
          <a:stretch>
            <a:fillRect/>
          </a:stretch>
        </p:blipFill>
        <p:spPr>
          <a:xfrm>
            <a:off x="2319016" y="6531837"/>
            <a:ext cx="7921585" cy="2776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1" h="21406" fill="norm" stroke="1" extrusionOk="0">
                <a:moveTo>
                  <a:pt x="5512" y="14"/>
                </a:moveTo>
                <a:cubicBezTo>
                  <a:pt x="5483" y="20"/>
                  <a:pt x="5458" y="39"/>
                  <a:pt x="5435" y="69"/>
                </a:cubicBezTo>
                <a:cubicBezTo>
                  <a:pt x="5234" y="327"/>
                  <a:pt x="4966" y="2295"/>
                  <a:pt x="4964" y="3520"/>
                </a:cubicBezTo>
                <a:cubicBezTo>
                  <a:pt x="4964" y="3798"/>
                  <a:pt x="4943" y="4062"/>
                  <a:pt x="4916" y="4108"/>
                </a:cubicBezTo>
                <a:cubicBezTo>
                  <a:pt x="4890" y="4153"/>
                  <a:pt x="4673" y="4078"/>
                  <a:pt x="4433" y="3940"/>
                </a:cubicBezTo>
                <a:cubicBezTo>
                  <a:pt x="4083" y="3738"/>
                  <a:pt x="3927" y="3722"/>
                  <a:pt x="3639" y="3857"/>
                </a:cubicBezTo>
                <a:cubicBezTo>
                  <a:pt x="2654" y="4319"/>
                  <a:pt x="1734" y="6582"/>
                  <a:pt x="1438" y="9276"/>
                </a:cubicBezTo>
                <a:cubicBezTo>
                  <a:pt x="1322" y="10333"/>
                  <a:pt x="1302" y="11939"/>
                  <a:pt x="1392" y="13040"/>
                </a:cubicBezTo>
                <a:cubicBezTo>
                  <a:pt x="1427" y="13473"/>
                  <a:pt x="1429" y="13792"/>
                  <a:pt x="1396" y="13884"/>
                </a:cubicBezTo>
                <a:cubicBezTo>
                  <a:pt x="1367" y="13966"/>
                  <a:pt x="1153" y="14128"/>
                  <a:pt x="920" y="14242"/>
                </a:cubicBezTo>
                <a:cubicBezTo>
                  <a:pt x="376" y="14510"/>
                  <a:pt x="26" y="15035"/>
                  <a:pt x="2" y="15622"/>
                </a:cubicBezTo>
                <a:cubicBezTo>
                  <a:pt x="-48" y="16837"/>
                  <a:pt x="863" y="19957"/>
                  <a:pt x="1551" y="20928"/>
                </a:cubicBezTo>
                <a:cubicBezTo>
                  <a:pt x="1902" y="21423"/>
                  <a:pt x="2044" y="21459"/>
                  <a:pt x="2209" y="21087"/>
                </a:cubicBezTo>
                <a:cubicBezTo>
                  <a:pt x="2306" y="20868"/>
                  <a:pt x="2516" y="18976"/>
                  <a:pt x="2557" y="17960"/>
                </a:cubicBezTo>
                <a:cubicBezTo>
                  <a:pt x="2578" y="17452"/>
                  <a:pt x="2618" y="17099"/>
                  <a:pt x="2654" y="17119"/>
                </a:cubicBezTo>
                <a:cubicBezTo>
                  <a:pt x="3145" y="17386"/>
                  <a:pt x="3540" y="17485"/>
                  <a:pt x="3791" y="17400"/>
                </a:cubicBezTo>
                <a:cubicBezTo>
                  <a:pt x="4854" y="17039"/>
                  <a:pt x="5716" y="15107"/>
                  <a:pt x="6013" y="12422"/>
                </a:cubicBezTo>
                <a:cubicBezTo>
                  <a:pt x="6108" y="11564"/>
                  <a:pt x="6144" y="9229"/>
                  <a:pt x="6081" y="8000"/>
                </a:cubicBezTo>
                <a:lnTo>
                  <a:pt x="6053" y="7452"/>
                </a:lnTo>
                <a:lnTo>
                  <a:pt x="6512" y="7180"/>
                </a:lnTo>
                <a:cubicBezTo>
                  <a:pt x="7534" y="6575"/>
                  <a:pt x="7679" y="6099"/>
                  <a:pt x="7363" y="4368"/>
                </a:cubicBezTo>
                <a:cubicBezTo>
                  <a:pt x="6989" y="2314"/>
                  <a:pt x="5946" y="-87"/>
                  <a:pt x="5512" y="14"/>
                </a:cubicBezTo>
                <a:close/>
                <a:moveTo>
                  <a:pt x="19550" y="14"/>
                </a:moveTo>
                <a:cubicBezTo>
                  <a:pt x="19520" y="32"/>
                  <a:pt x="19490" y="68"/>
                  <a:pt x="19454" y="118"/>
                </a:cubicBezTo>
                <a:cubicBezTo>
                  <a:pt x="19271" y="365"/>
                  <a:pt x="19063" y="1790"/>
                  <a:pt x="18996" y="3254"/>
                </a:cubicBezTo>
                <a:cubicBezTo>
                  <a:pt x="18952" y="4234"/>
                  <a:pt x="18986" y="4197"/>
                  <a:pt x="18377" y="3891"/>
                </a:cubicBezTo>
                <a:cubicBezTo>
                  <a:pt x="16908" y="3152"/>
                  <a:pt x="15356" y="6954"/>
                  <a:pt x="15356" y="11286"/>
                </a:cubicBezTo>
                <a:cubicBezTo>
                  <a:pt x="15356" y="11884"/>
                  <a:pt x="15391" y="12709"/>
                  <a:pt x="15435" y="13119"/>
                </a:cubicBezTo>
                <a:cubicBezTo>
                  <a:pt x="15526" y="13974"/>
                  <a:pt x="15559" y="13894"/>
                  <a:pt x="14980" y="14227"/>
                </a:cubicBezTo>
                <a:cubicBezTo>
                  <a:pt x="14392" y="14566"/>
                  <a:pt x="14084" y="14989"/>
                  <a:pt x="14036" y="15524"/>
                </a:cubicBezTo>
                <a:cubicBezTo>
                  <a:pt x="13933" y="16681"/>
                  <a:pt x="14842" y="19867"/>
                  <a:pt x="15575" y="20922"/>
                </a:cubicBezTo>
                <a:cubicBezTo>
                  <a:pt x="15933" y="21437"/>
                  <a:pt x="16081" y="21465"/>
                  <a:pt x="16235" y="21054"/>
                </a:cubicBezTo>
                <a:cubicBezTo>
                  <a:pt x="16344" y="20763"/>
                  <a:pt x="16534" y="19094"/>
                  <a:pt x="16578" y="18040"/>
                </a:cubicBezTo>
                <a:cubicBezTo>
                  <a:pt x="16607" y="17338"/>
                  <a:pt x="16638" y="17100"/>
                  <a:pt x="16696" y="17137"/>
                </a:cubicBezTo>
                <a:cubicBezTo>
                  <a:pt x="16740" y="17165"/>
                  <a:pt x="16965" y="17263"/>
                  <a:pt x="17197" y="17357"/>
                </a:cubicBezTo>
                <a:cubicBezTo>
                  <a:pt x="18243" y="17785"/>
                  <a:pt x="19359" y="16260"/>
                  <a:pt x="19838" y="13747"/>
                </a:cubicBezTo>
                <a:cubicBezTo>
                  <a:pt x="20130" y="12216"/>
                  <a:pt x="20243" y="9897"/>
                  <a:pt x="20107" y="8233"/>
                </a:cubicBezTo>
                <a:cubicBezTo>
                  <a:pt x="20078" y="7885"/>
                  <a:pt x="20072" y="7552"/>
                  <a:pt x="20094" y="7492"/>
                </a:cubicBezTo>
                <a:cubicBezTo>
                  <a:pt x="20115" y="7432"/>
                  <a:pt x="20287" y="7311"/>
                  <a:pt x="20475" y="7226"/>
                </a:cubicBezTo>
                <a:cubicBezTo>
                  <a:pt x="21021" y="6978"/>
                  <a:pt x="21461" y="6419"/>
                  <a:pt x="21527" y="5889"/>
                </a:cubicBezTo>
                <a:cubicBezTo>
                  <a:pt x="21536" y="5818"/>
                  <a:pt x="21540" y="5739"/>
                  <a:pt x="21541" y="5653"/>
                </a:cubicBezTo>
                <a:cubicBezTo>
                  <a:pt x="21552" y="4357"/>
                  <a:pt x="20693" y="1409"/>
                  <a:pt x="19984" y="421"/>
                </a:cubicBezTo>
                <a:cubicBezTo>
                  <a:pt x="19728" y="64"/>
                  <a:pt x="19639" y="-40"/>
                  <a:pt x="19550" y="14"/>
                </a:cubicBezTo>
                <a:close/>
                <a:moveTo>
                  <a:pt x="12511" y="50"/>
                </a:moveTo>
                <a:cubicBezTo>
                  <a:pt x="12482" y="58"/>
                  <a:pt x="12456" y="76"/>
                  <a:pt x="12433" y="105"/>
                </a:cubicBezTo>
                <a:cubicBezTo>
                  <a:pt x="12259" y="331"/>
                  <a:pt x="12099" y="1400"/>
                  <a:pt x="12001" y="3003"/>
                </a:cubicBezTo>
                <a:cubicBezTo>
                  <a:pt x="11965" y="3575"/>
                  <a:pt x="11920" y="4071"/>
                  <a:pt x="11900" y="4105"/>
                </a:cubicBezTo>
                <a:cubicBezTo>
                  <a:pt x="11880" y="4138"/>
                  <a:pt x="11688" y="4060"/>
                  <a:pt x="11473" y="3930"/>
                </a:cubicBezTo>
                <a:cubicBezTo>
                  <a:pt x="9755" y="2895"/>
                  <a:pt x="8027" y="7788"/>
                  <a:pt x="8391" y="12660"/>
                </a:cubicBezTo>
                <a:cubicBezTo>
                  <a:pt x="8436" y="13269"/>
                  <a:pt x="8454" y="13823"/>
                  <a:pt x="8432" y="13890"/>
                </a:cubicBezTo>
                <a:cubicBezTo>
                  <a:pt x="8409" y="13958"/>
                  <a:pt x="8235" y="14082"/>
                  <a:pt x="8045" y="14169"/>
                </a:cubicBezTo>
                <a:cubicBezTo>
                  <a:pt x="7554" y="14393"/>
                  <a:pt x="7201" y="14803"/>
                  <a:pt x="7070" y="15301"/>
                </a:cubicBezTo>
                <a:lnTo>
                  <a:pt x="6956" y="15733"/>
                </a:lnTo>
                <a:lnTo>
                  <a:pt x="7160" y="16898"/>
                </a:lnTo>
                <a:cubicBezTo>
                  <a:pt x="7420" y="18384"/>
                  <a:pt x="8095" y="20278"/>
                  <a:pt x="8613" y="20971"/>
                </a:cubicBezTo>
                <a:cubicBezTo>
                  <a:pt x="9018" y="21513"/>
                  <a:pt x="8949" y="21475"/>
                  <a:pt x="9119" y="21256"/>
                </a:cubicBezTo>
                <a:cubicBezTo>
                  <a:pt x="9282" y="21046"/>
                  <a:pt x="9453" y="19864"/>
                  <a:pt x="9563" y="18193"/>
                </a:cubicBezTo>
                <a:cubicBezTo>
                  <a:pt x="9616" y="17375"/>
                  <a:pt x="9656" y="17100"/>
                  <a:pt x="9716" y="17140"/>
                </a:cubicBezTo>
                <a:cubicBezTo>
                  <a:pt x="11417" y="18291"/>
                  <a:pt x="12859" y="15754"/>
                  <a:pt x="13121" y="11149"/>
                </a:cubicBezTo>
                <a:cubicBezTo>
                  <a:pt x="13183" y="10062"/>
                  <a:pt x="13161" y="8940"/>
                  <a:pt x="13056" y="7688"/>
                </a:cubicBezTo>
                <a:cubicBezTo>
                  <a:pt x="13043" y="7527"/>
                  <a:pt x="13112" y="7419"/>
                  <a:pt x="13288" y="7324"/>
                </a:cubicBezTo>
                <a:cubicBezTo>
                  <a:pt x="14547" y="6643"/>
                  <a:pt x="14713" y="6148"/>
                  <a:pt x="14340" y="4172"/>
                </a:cubicBezTo>
                <a:cubicBezTo>
                  <a:pt x="13968" y="2197"/>
                  <a:pt x="12941" y="-66"/>
                  <a:pt x="12511" y="50"/>
                </a:cubicBez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orms of Imagery"/>
          <p:cNvSpPr txBox="1"/>
          <p:nvPr>
            <p:ph type="title"/>
          </p:nvPr>
        </p:nvSpPr>
        <p:spPr>
          <a:xfrm>
            <a:off x="1168400" y="2463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Forms of Imagery</a:t>
            </a:r>
          </a:p>
        </p:txBody>
      </p:sp>
      <p:sp>
        <p:nvSpPr>
          <p:cNvPr id="140" name="Arrow"/>
          <p:cNvSpPr/>
          <p:nvPr/>
        </p:nvSpPr>
        <p:spPr>
          <a:xfrm>
            <a:off x="3619500" y="6127750"/>
            <a:ext cx="5214045" cy="1270000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Visual"/>
          <p:cNvSpPr txBox="1"/>
          <p:nvPr>
            <p:ph type="title"/>
          </p:nvPr>
        </p:nvSpPr>
        <p:spPr>
          <a:xfrm>
            <a:off x="910420" y="442919"/>
            <a:ext cx="10464801" cy="2540001"/>
          </a:xfrm>
          <a:prstGeom prst="rect">
            <a:avLst/>
          </a:prstGeom>
        </p:spPr>
        <p:txBody>
          <a:bodyPr/>
          <a:lstStyle/>
          <a:p>
            <a:pPr/>
            <a:r>
              <a:t>Visual </a:t>
            </a:r>
          </a:p>
        </p:txBody>
      </p:sp>
      <p:sp>
        <p:nvSpPr>
          <p:cNvPr id="143" name="Describes what we see: paintings, or images directly experienced through the narrator’s eyes. Visual imagery may inclu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79475">
              <a:spcBef>
                <a:spcPts val="2900"/>
              </a:spcBef>
              <a:buSzTx/>
              <a:buNone/>
              <a:defRPr sz="2988"/>
            </a:pPr>
            <a:r>
              <a:t>Describes what we see: paintings, or images directly experienced through the narrator’s eyes. Visual imagery may include: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Colour  (e.g. burnt red, bright orange)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Shapes (e.g. square, triangular, rectangular)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Size (e.g. teensy, massive, gigantic)</a:t>
            </a:r>
          </a:p>
          <a:p>
            <a:pPr marL="474344" indent="-474344" defTabSz="379475">
              <a:spcBef>
                <a:spcPts val="2900"/>
              </a:spcBef>
              <a:buBlip>
                <a:blip r:embed="rId2"/>
              </a:buBlip>
              <a:defRPr sz="2988"/>
            </a:pPr>
            <a:r>
              <a:t>Patterns (e.g. polka dot, stripey)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8099" t="8343" r="8057" b="8075"/>
          <a:stretch>
            <a:fillRect/>
          </a:stretch>
        </p:blipFill>
        <p:spPr>
          <a:xfrm>
            <a:off x="9545803" y="6631681"/>
            <a:ext cx="2706851" cy="2698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97" fill="norm" stroke="1" extrusionOk="0">
                <a:moveTo>
                  <a:pt x="10792" y="0"/>
                </a:moveTo>
                <a:cubicBezTo>
                  <a:pt x="9207" y="2"/>
                  <a:pt x="8863" y="36"/>
                  <a:pt x="8095" y="264"/>
                </a:cubicBezTo>
                <a:cubicBezTo>
                  <a:pt x="7611" y="408"/>
                  <a:pt x="7051" y="522"/>
                  <a:pt x="6854" y="518"/>
                </a:cubicBezTo>
                <a:cubicBezTo>
                  <a:pt x="6656" y="514"/>
                  <a:pt x="6521" y="554"/>
                  <a:pt x="6553" y="607"/>
                </a:cubicBezTo>
                <a:cubicBezTo>
                  <a:pt x="6586" y="660"/>
                  <a:pt x="6226" y="904"/>
                  <a:pt x="5755" y="1150"/>
                </a:cubicBezTo>
                <a:cubicBezTo>
                  <a:pt x="2756" y="2716"/>
                  <a:pt x="660" y="5679"/>
                  <a:pt x="111" y="9133"/>
                </a:cubicBezTo>
                <a:cubicBezTo>
                  <a:pt x="36" y="9603"/>
                  <a:pt x="1" y="10111"/>
                  <a:pt x="0" y="10632"/>
                </a:cubicBezTo>
                <a:cubicBezTo>
                  <a:pt x="-1" y="12195"/>
                  <a:pt x="320" y="13892"/>
                  <a:pt x="890" y="15152"/>
                </a:cubicBezTo>
                <a:cubicBezTo>
                  <a:pt x="1068" y="15547"/>
                  <a:pt x="1186" y="15912"/>
                  <a:pt x="1152" y="15966"/>
                </a:cubicBezTo>
                <a:cubicBezTo>
                  <a:pt x="1119" y="16019"/>
                  <a:pt x="1138" y="16064"/>
                  <a:pt x="1194" y="16064"/>
                </a:cubicBezTo>
                <a:cubicBezTo>
                  <a:pt x="1318" y="16064"/>
                  <a:pt x="2134" y="17280"/>
                  <a:pt x="2134" y="17465"/>
                </a:cubicBezTo>
                <a:cubicBezTo>
                  <a:pt x="2134" y="17538"/>
                  <a:pt x="2186" y="17588"/>
                  <a:pt x="2251" y="17576"/>
                </a:cubicBezTo>
                <a:cubicBezTo>
                  <a:pt x="2315" y="17564"/>
                  <a:pt x="2459" y="17742"/>
                  <a:pt x="2571" y="17970"/>
                </a:cubicBezTo>
                <a:cubicBezTo>
                  <a:pt x="2683" y="18198"/>
                  <a:pt x="2835" y="18383"/>
                  <a:pt x="2909" y="18383"/>
                </a:cubicBezTo>
                <a:cubicBezTo>
                  <a:pt x="3107" y="18383"/>
                  <a:pt x="3654" y="18992"/>
                  <a:pt x="3555" y="19101"/>
                </a:cubicBezTo>
                <a:cubicBezTo>
                  <a:pt x="3509" y="19152"/>
                  <a:pt x="3536" y="19153"/>
                  <a:pt x="3615" y="19107"/>
                </a:cubicBezTo>
                <a:cubicBezTo>
                  <a:pt x="3790" y="19006"/>
                  <a:pt x="4213" y="19358"/>
                  <a:pt x="4112" y="19520"/>
                </a:cubicBezTo>
                <a:cubicBezTo>
                  <a:pt x="4074" y="19582"/>
                  <a:pt x="4097" y="19599"/>
                  <a:pt x="4163" y="19558"/>
                </a:cubicBezTo>
                <a:cubicBezTo>
                  <a:pt x="4229" y="19518"/>
                  <a:pt x="4470" y="19616"/>
                  <a:pt x="4701" y="19774"/>
                </a:cubicBezTo>
                <a:cubicBezTo>
                  <a:pt x="5451" y="20289"/>
                  <a:pt x="6799" y="20917"/>
                  <a:pt x="7788" y="21213"/>
                </a:cubicBezTo>
                <a:cubicBezTo>
                  <a:pt x="8560" y="21445"/>
                  <a:pt x="9086" y="21516"/>
                  <a:pt x="10406" y="21572"/>
                </a:cubicBezTo>
                <a:cubicBezTo>
                  <a:pt x="10860" y="21591"/>
                  <a:pt x="11304" y="21599"/>
                  <a:pt x="11653" y="21598"/>
                </a:cubicBezTo>
                <a:cubicBezTo>
                  <a:pt x="12002" y="21596"/>
                  <a:pt x="12255" y="21584"/>
                  <a:pt x="12330" y="21563"/>
                </a:cubicBezTo>
                <a:cubicBezTo>
                  <a:pt x="12482" y="21520"/>
                  <a:pt x="12937" y="21412"/>
                  <a:pt x="13343" y="21321"/>
                </a:cubicBezTo>
                <a:cubicBezTo>
                  <a:pt x="14250" y="21118"/>
                  <a:pt x="15621" y="20576"/>
                  <a:pt x="16322" y="20143"/>
                </a:cubicBezTo>
                <a:cubicBezTo>
                  <a:pt x="16610" y="19965"/>
                  <a:pt x="16882" y="19824"/>
                  <a:pt x="16927" y="19831"/>
                </a:cubicBezTo>
                <a:cubicBezTo>
                  <a:pt x="17142" y="19865"/>
                  <a:pt x="17289" y="19808"/>
                  <a:pt x="17231" y="19714"/>
                </a:cubicBezTo>
                <a:cubicBezTo>
                  <a:pt x="17158" y="19596"/>
                  <a:pt x="17803" y="19086"/>
                  <a:pt x="17965" y="19133"/>
                </a:cubicBezTo>
                <a:cubicBezTo>
                  <a:pt x="18023" y="19149"/>
                  <a:pt x="18045" y="19121"/>
                  <a:pt x="18013" y="19069"/>
                </a:cubicBezTo>
                <a:cubicBezTo>
                  <a:pt x="17930" y="18935"/>
                  <a:pt x="18982" y="17920"/>
                  <a:pt x="19095" y="18024"/>
                </a:cubicBezTo>
                <a:cubicBezTo>
                  <a:pt x="19147" y="18071"/>
                  <a:pt x="19155" y="18048"/>
                  <a:pt x="19114" y="17976"/>
                </a:cubicBezTo>
                <a:cubicBezTo>
                  <a:pt x="19073" y="17904"/>
                  <a:pt x="19148" y="17771"/>
                  <a:pt x="19285" y="17675"/>
                </a:cubicBezTo>
                <a:cubicBezTo>
                  <a:pt x="19421" y="17579"/>
                  <a:pt x="19502" y="17500"/>
                  <a:pt x="19463" y="17500"/>
                </a:cubicBezTo>
                <a:cubicBezTo>
                  <a:pt x="19423" y="17500"/>
                  <a:pt x="19652" y="17079"/>
                  <a:pt x="19975" y="16563"/>
                </a:cubicBezTo>
                <a:cubicBezTo>
                  <a:pt x="20606" y="15555"/>
                  <a:pt x="21158" y="14173"/>
                  <a:pt x="21425" y="12923"/>
                </a:cubicBezTo>
                <a:cubicBezTo>
                  <a:pt x="21525" y="12457"/>
                  <a:pt x="21581" y="11698"/>
                  <a:pt x="21590" y="10931"/>
                </a:cubicBezTo>
                <a:cubicBezTo>
                  <a:pt x="21599" y="10163"/>
                  <a:pt x="21561" y="9387"/>
                  <a:pt x="21473" y="8888"/>
                </a:cubicBezTo>
                <a:cubicBezTo>
                  <a:pt x="21238" y="7558"/>
                  <a:pt x="20546" y="5790"/>
                  <a:pt x="19919" y="4905"/>
                </a:cubicBezTo>
                <a:cubicBezTo>
                  <a:pt x="19792" y="4727"/>
                  <a:pt x="19722" y="4529"/>
                  <a:pt x="19760" y="4467"/>
                </a:cubicBezTo>
                <a:cubicBezTo>
                  <a:pt x="19799" y="4404"/>
                  <a:pt x="19786" y="4367"/>
                  <a:pt x="19732" y="4384"/>
                </a:cubicBezTo>
                <a:cubicBezTo>
                  <a:pt x="19677" y="4401"/>
                  <a:pt x="19386" y="4116"/>
                  <a:pt x="19083" y="3752"/>
                </a:cubicBezTo>
                <a:cubicBezTo>
                  <a:pt x="17713" y="2108"/>
                  <a:pt x="15773" y="885"/>
                  <a:pt x="13543" y="261"/>
                </a:cubicBezTo>
                <a:cubicBezTo>
                  <a:pt x="12730" y="33"/>
                  <a:pt x="12369" y="-1"/>
                  <a:pt x="10792" y="0"/>
                </a:cubicBez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uditory"/>
          <p:cNvSpPr txBox="1"/>
          <p:nvPr>
            <p:ph type="title"/>
          </p:nvPr>
        </p:nvSpPr>
        <p:spPr>
          <a:xfrm>
            <a:off x="2588400" y="598242"/>
            <a:ext cx="7468420" cy="2540089"/>
          </a:xfrm>
          <a:prstGeom prst="rect">
            <a:avLst/>
          </a:prstGeom>
        </p:spPr>
        <p:txBody>
          <a:bodyPr/>
          <a:lstStyle/>
          <a:p>
            <a:pPr/>
            <a:r>
              <a:t>Auditory</a:t>
            </a:r>
          </a:p>
        </p:txBody>
      </p:sp>
      <p:sp>
        <p:nvSpPr>
          <p:cNvPr id="147" name="Auditory imagery describes what we hear, from music to noise to pure silence. Auditory imagery may include:…"/>
          <p:cNvSpPr txBox="1"/>
          <p:nvPr>
            <p:ph type="body" idx="1"/>
          </p:nvPr>
        </p:nvSpPr>
        <p:spPr>
          <a:xfrm>
            <a:off x="1090210" y="3817374"/>
            <a:ext cx="10464801" cy="5740401"/>
          </a:xfrm>
          <a:prstGeom prst="rect">
            <a:avLst/>
          </a:prstGeom>
        </p:spPr>
        <p:txBody>
          <a:bodyPr/>
          <a:lstStyle/>
          <a:p>
            <a:pPr marL="0" indent="0" defTabSz="324611">
              <a:spcBef>
                <a:spcPts val="2500"/>
              </a:spcBef>
              <a:buSzTx/>
              <a:buNone/>
              <a:defRPr sz="2556"/>
            </a:pPr>
            <a:r>
              <a:t>Auditory imagery describes what we hear, from music to noise to pure silence. Auditory imagery may include:</a:t>
            </a:r>
          </a:p>
          <a:p>
            <a:pPr marL="0" indent="0" defTabSz="324611">
              <a:spcBef>
                <a:spcPts val="2500"/>
              </a:spcBef>
              <a:buSzTx/>
              <a:buNone/>
              <a:defRPr sz="2556"/>
            </a:pPr>
          </a:p>
          <a:p>
            <a:pPr marL="405764" indent="-405764" defTabSz="324611">
              <a:spcBef>
                <a:spcPts val="2500"/>
              </a:spcBef>
              <a:buBlip>
                <a:blip r:embed="rId2"/>
              </a:buBlip>
              <a:defRPr sz="2556"/>
            </a:pPr>
            <a:r>
              <a:t>Pleasant sounds (e.g. beautiful music, birdsong)</a:t>
            </a:r>
          </a:p>
          <a:p>
            <a:pPr marL="405764" indent="-405764" defTabSz="324611">
              <a:spcBef>
                <a:spcPts val="2500"/>
              </a:spcBef>
              <a:buBlip>
                <a:blip r:embed="rId2"/>
              </a:buBlip>
              <a:defRPr sz="2556"/>
            </a:pPr>
            <a:r>
              <a:t>Noises (e.g. the sound of broken glass, a shooting gun, a horn tooting)</a:t>
            </a:r>
          </a:p>
          <a:p>
            <a:pPr marL="405764" indent="-405764" defTabSz="324611">
              <a:spcBef>
                <a:spcPts val="2500"/>
              </a:spcBef>
              <a:buBlip>
                <a:blip r:embed="rId2"/>
              </a:buBlip>
              <a:defRPr sz="2556"/>
            </a:pPr>
            <a:r>
              <a:t>The lack of noise (e.g. describing a peaceful silence or an eerie silence)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1524" t="7055" r="19981" b="7072"/>
          <a:stretch>
            <a:fillRect/>
          </a:stretch>
        </p:blipFill>
        <p:spPr>
          <a:xfrm>
            <a:off x="9917778" y="598242"/>
            <a:ext cx="1605781" cy="2540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50" fill="norm" stroke="1" extrusionOk="0">
                <a:moveTo>
                  <a:pt x="10209" y="0"/>
                </a:moveTo>
                <a:cubicBezTo>
                  <a:pt x="7669" y="0"/>
                  <a:pt x="5988" y="438"/>
                  <a:pt x="4157" y="1576"/>
                </a:cubicBezTo>
                <a:cubicBezTo>
                  <a:pt x="2866" y="2379"/>
                  <a:pt x="2284" y="3030"/>
                  <a:pt x="2039" y="3950"/>
                </a:cubicBezTo>
                <a:cubicBezTo>
                  <a:pt x="1856" y="4635"/>
                  <a:pt x="1957" y="5752"/>
                  <a:pt x="2274" y="6542"/>
                </a:cubicBezTo>
                <a:lnTo>
                  <a:pt x="2503" y="7121"/>
                </a:lnTo>
                <a:lnTo>
                  <a:pt x="2444" y="6391"/>
                </a:lnTo>
                <a:cubicBezTo>
                  <a:pt x="2259" y="4148"/>
                  <a:pt x="3564" y="2434"/>
                  <a:pt x="6324" y="1306"/>
                </a:cubicBezTo>
                <a:cubicBezTo>
                  <a:pt x="7581" y="793"/>
                  <a:pt x="8504" y="652"/>
                  <a:pt x="10514" y="663"/>
                </a:cubicBezTo>
                <a:cubicBezTo>
                  <a:pt x="12596" y="675"/>
                  <a:pt x="14043" y="889"/>
                  <a:pt x="15813" y="1441"/>
                </a:cubicBezTo>
                <a:cubicBezTo>
                  <a:pt x="16766" y="1739"/>
                  <a:pt x="17151" y="1916"/>
                  <a:pt x="18012" y="2458"/>
                </a:cubicBezTo>
                <a:cubicBezTo>
                  <a:pt x="19197" y="3204"/>
                  <a:pt x="19873" y="3955"/>
                  <a:pt x="20338" y="5041"/>
                </a:cubicBezTo>
                <a:cubicBezTo>
                  <a:pt x="20695" y="5872"/>
                  <a:pt x="20734" y="8078"/>
                  <a:pt x="20408" y="9098"/>
                </a:cubicBezTo>
                <a:cubicBezTo>
                  <a:pt x="19536" y="11821"/>
                  <a:pt x="17178" y="14128"/>
                  <a:pt x="13070" y="16280"/>
                </a:cubicBezTo>
                <a:cubicBezTo>
                  <a:pt x="11713" y="16991"/>
                  <a:pt x="11403" y="17212"/>
                  <a:pt x="9633" y="18714"/>
                </a:cubicBezTo>
                <a:cubicBezTo>
                  <a:pt x="7603" y="20437"/>
                  <a:pt x="6588" y="20893"/>
                  <a:pt x="4787" y="20896"/>
                </a:cubicBezTo>
                <a:cubicBezTo>
                  <a:pt x="3622" y="20898"/>
                  <a:pt x="3097" y="20755"/>
                  <a:pt x="2300" y="20209"/>
                </a:cubicBezTo>
                <a:cubicBezTo>
                  <a:pt x="1438" y="19618"/>
                  <a:pt x="954" y="18737"/>
                  <a:pt x="945" y="17758"/>
                </a:cubicBezTo>
                <a:lnTo>
                  <a:pt x="939" y="17283"/>
                </a:lnTo>
                <a:lnTo>
                  <a:pt x="641" y="17512"/>
                </a:lnTo>
                <a:cubicBezTo>
                  <a:pt x="475" y="17639"/>
                  <a:pt x="249" y="17891"/>
                  <a:pt x="139" y="18071"/>
                </a:cubicBezTo>
                <a:cubicBezTo>
                  <a:pt x="46" y="18223"/>
                  <a:pt x="0" y="18314"/>
                  <a:pt x="0" y="18428"/>
                </a:cubicBezTo>
                <a:cubicBezTo>
                  <a:pt x="0" y="18542"/>
                  <a:pt x="46" y="18679"/>
                  <a:pt x="139" y="18920"/>
                </a:cubicBezTo>
                <a:cubicBezTo>
                  <a:pt x="651" y="20243"/>
                  <a:pt x="1715" y="21075"/>
                  <a:pt x="3368" y="21448"/>
                </a:cubicBezTo>
                <a:cubicBezTo>
                  <a:pt x="4040" y="21600"/>
                  <a:pt x="5428" y="21579"/>
                  <a:pt x="6324" y="21405"/>
                </a:cubicBezTo>
                <a:cubicBezTo>
                  <a:pt x="7872" y="21102"/>
                  <a:pt x="8615" y="20684"/>
                  <a:pt x="10636" y="18977"/>
                </a:cubicBezTo>
                <a:cubicBezTo>
                  <a:pt x="12025" y="17804"/>
                  <a:pt x="12661" y="17383"/>
                  <a:pt x="14708" y="16283"/>
                </a:cubicBezTo>
                <a:cubicBezTo>
                  <a:pt x="17477" y="14795"/>
                  <a:pt x="19676" y="12781"/>
                  <a:pt x="20744" y="10751"/>
                </a:cubicBezTo>
                <a:cubicBezTo>
                  <a:pt x="21482" y="9349"/>
                  <a:pt x="21600" y="8843"/>
                  <a:pt x="21593" y="7044"/>
                </a:cubicBezTo>
                <a:cubicBezTo>
                  <a:pt x="21587" y="5623"/>
                  <a:pt x="21551" y="5353"/>
                  <a:pt x="21315" y="4812"/>
                </a:cubicBezTo>
                <a:cubicBezTo>
                  <a:pt x="20741" y="3496"/>
                  <a:pt x="19589" y="2322"/>
                  <a:pt x="18172" y="1609"/>
                </a:cubicBezTo>
                <a:cubicBezTo>
                  <a:pt x="16112" y="574"/>
                  <a:pt x="13273" y="0"/>
                  <a:pt x="10209" y="0"/>
                </a:cubicBezTo>
                <a:close/>
                <a:moveTo>
                  <a:pt x="10455" y="3010"/>
                </a:moveTo>
                <a:cubicBezTo>
                  <a:pt x="10153" y="3019"/>
                  <a:pt x="9865" y="3040"/>
                  <a:pt x="9612" y="3074"/>
                </a:cubicBezTo>
                <a:cubicBezTo>
                  <a:pt x="7797" y="3322"/>
                  <a:pt x="6088" y="4143"/>
                  <a:pt x="5321" y="5128"/>
                </a:cubicBezTo>
                <a:cubicBezTo>
                  <a:pt x="4985" y="5559"/>
                  <a:pt x="4902" y="5765"/>
                  <a:pt x="4867" y="6249"/>
                </a:cubicBezTo>
                <a:cubicBezTo>
                  <a:pt x="4824" y="6846"/>
                  <a:pt x="4994" y="7922"/>
                  <a:pt x="5230" y="8522"/>
                </a:cubicBezTo>
                <a:cubicBezTo>
                  <a:pt x="5431" y="9031"/>
                  <a:pt x="6074" y="9443"/>
                  <a:pt x="6895" y="9593"/>
                </a:cubicBezTo>
                <a:cubicBezTo>
                  <a:pt x="8994" y="9975"/>
                  <a:pt x="10388" y="10716"/>
                  <a:pt x="10626" y="11573"/>
                </a:cubicBezTo>
                <a:cubicBezTo>
                  <a:pt x="10820" y="12274"/>
                  <a:pt x="10200" y="12703"/>
                  <a:pt x="7984" y="13404"/>
                </a:cubicBezTo>
                <a:cubicBezTo>
                  <a:pt x="5340" y="14241"/>
                  <a:pt x="5032" y="14455"/>
                  <a:pt x="5342" y="15263"/>
                </a:cubicBezTo>
                <a:lnTo>
                  <a:pt x="5497" y="15667"/>
                </a:lnTo>
                <a:lnTo>
                  <a:pt x="5604" y="15411"/>
                </a:lnTo>
                <a:cubicBezTo>
                  <a:pt x="5785" y="14976"/>
                  <a:pt x="6512" y="14616"/>
                  <a:pt x="8507" y="13970"/>
                </a:cubicBezTo>
                <a:cubicBezTo>
                  <a:pt x="11245" y="13084"/>
                  <a:pt x="11761" y="12699"/>
                  <a:pt x="11640" y="11633"/>
                </a:cubicBezTo>
                <a:cubicBezTo>
                  <a:pt x="11505" y="10457"/>
                  <a:pt x="10111" y="9573"/>
                  <a:pt x="7552" y="9044"/>
                </a:cubicBezTo>
                <a:cubicBezTo>
                  <a:pt x="6312" y="8788"/>
                  <a:pt x="5913" y="8185"/>
                  <a:pt x="5892" y="6542"/>
                </a:cubicBezTo>
                <a:cubicBezTo>
                  <a:pt x="5883" y="5871"/>
                  <a:pt x="5914" y="5778"/>
                  <a:pt x="6244" y="5401"/>
                </a:cubicBezTo>
                <a:cubicBezTo>
                  <a:pt x="7210" y="4299"/>
                  <a:pt x="9417" y="3532"/>
                  <a:pt x="11303" y="3640"/>
                </a:cubicBezTo>
                <a:cubicBezTo>
                  <a:pt x="12535" y="3710"/>
                  <a:pt x="13573" y="4191"/>
                  <a:pt x="14441" y="5098"/>
                </a:cubicBezTo>
                <a:cubicBezTo>
                  <a:pt x="15981" y="6707"/>
                  <a:pt x="15876" y="9074"/>
                  <a:pt x="14164" y="11239"/>
                </a:cubicBezTo>
                <a:cubicBezTo>
                  <a:pt x="13946" y="11515"/>
                  <a:pt x="13115" y="12399"/>
                  <a:pt x="12317" y="13202"/>
                </a:cubicBezTo>
                <a:cubicBezTo>
                  <a:pt x="11520" y="14006"/>
                  <a:pt x="10821" y="14713"/>
                  <a:pt x="10764" y="14771"/>
                </a:cubicBezTo>
                <a:cubicBezTo>
                  <a:pt x="10528" y="15015"/>
                  <a:pt x="11148" y="14692"/>
                  <a:pt x="12301" y="13970"/>
                </a:cubicBezTo>
                <a:cubicBezTo>
                  <a:pt x="14064" y="12867"/>
                  <a:pt x="15053" y="11847"/>
                  <a:pt x="15872" y="10290"/>
                </a:cubicBezTo>
                <a:cubicBezTo>
                  <a:pt x="16406" y="9273"/>
                  <a:pt x="16592" y="8421"/>
                  <a:pt x="16507" y="7397"/>
                </a:cubicBezTo>
                <a:cubicBezTo>
                  <a:pt x="16422" y="6387"/>
                  <a:pt x="16200" y="5844"/>
                  <a:pt x="15535" y="5003"/>
                </a:cubicBezTo>
                <a:cubicBezTo>
                  <a:pt x="14924" y="4231"/>
                  <a:pt x="13867" y="3509"/>
                  <a:pt x="12947" y="3236"/>
                </a:cubicBezTo>
                <a:cubicBezTo>
                  <a:pt x="12385" y="3069"/>
                  <a:pt x="11359" y="2983"/>
                  <a:pt x="10455" y="3010"/>
                </a:cubicBezTo>
                <a:close/>
                <a:moveTo>
                  <a:pt x="8512" y="11610"/>
                </a:moveTo>
                <a:cubicBezTo>
                  <a:pt x="8452" y="11630"/>
                  <a:pt x="8363" y="11672"/>
                  <a:pt x="8245" y="11734"/>
                </a:cubicBezTo>
                <a:cubicBezTo>
                  <a:pt x="7685" y="12032"/>
                  <a:pt x="7287" y="12146"/>
                  <a:pt x="6346" y="12270"/>
                </a:cubicBezTo>
                <a:cubicBezTo>
                  <a:pt x="4539" y="12508"/>
                  <a:pt x="3481" y="13016"/>
                  <a:pt x="3037" y="13862"/>
                </a:cubicBezTo>
                <a:cubicBezTo>
                  <a:pt x="2685" y="14533"/>
                  <a:pt x="2500" y="15479"/>
                  <a:pt x="2551" y="16351"/>
                </a:cubicBezTo>
                <a:cubicBezTo>
                  <a:pt x="2590" y="17024"/>
                  <a:pt x="2621" y="17096"/>
                  <a:pt x="2967" y="17371"/>
                </a:cubicBezTo>
                <a:cubicBezTo>
                  <a:pt x="3172" y="17533"/>
                  <a:pt x="3580" y="17744"/>
                  <a:pt x="3875" y="17839"/>
                </a:cubicBezTo>
                <a:cubicBezTo>
                  <a:pt x="4260" y="17963"/>
                  <a:pt x="4625" y="18014"/>
                  <a:pt x="5166" y="18014"/>
                </a:cubicBezTo>
                <a:cubicBezTo>
                  <a:pt x="5880" y="18014"/>
                  <a:pt x="5938" y="17997"/>
                  <a:pt x="6308" y="17731"/>
                </a:cubicBezTo>
                <a:cubicBezTo>
                  <a:pt x="6523" y="17577"/>
                  <a:pt x="6800" y="17303"/>
                  <a:pt x="6927" y="17118"/>
                </a:cubicBezTo>
                <a:cubicBezTo>
                  <a:pt x="7055" y="16934"/>
                  <a:pt x="7271" y="16625"/>
                  <a:pt x="7402" y="16435"/>
                </a:cubicBezTo>
                <a:cubicBezTo>
                  <a:pt x="7534" y="16244"/>
                  <a:pt x="7618" y="16088"/>
                  <a:pt x="7589" y="16088"/>
                </a:cubicBezTo>
                <a:cubicBezTo>
                  <a:pt x="7560" y="16088"/>
                  <a:pt x="7318" y="16289"/>
                  <a:pt x="7055" y="16532"/>
                </a:cubicBezTo>
                <a:cubicBezTo>
                  <a:pt x="6386" y="17152"/>
                  <a:pt x="6076" y="17313"/>
                  <a:pt x="5444" y="17367"/>
                </a:cubicBezTo>
                <a:cubicBezTo>
                  <a:pt x="4730" y="17429"/>
                  <a:pt x="4075" y="17254"/>
                  <a:pt x="3752" y="16920"/>
                </a:cubicBezTo>
                <a:cubicBezTo>
                  <a:pt x="3468" y="16626"/>
                  <a:pt x="3439" y="16161"/>
                  <a:pt x="3634" y="15175"/>
                </a:cubicBezTo>
                <a:cubicBezTo>
                  <a:pt x="3920" y="13736"/>
                  <a:pt x="4514" y="13255"/>
                  <a:pt x="6452" y="12903"/>
                </a:cubicBezTo>
                <a:cubicBezTo>
                  <a:pt x="7258" y="12756"/>
                  <a:pt x="7795" y="12494"/>
                  <a:pt x="8277" y="12014"/>
                </a:cubicBezTo>
                <a:cubicBezTo>
                  <a:pt x="8613" y="11680"/>
                  <a:pt x="8693" y="11549"/>
                  <a:pt x="8512" y="11610"/>
                </a:cubicBezTo>
                <a:close/>
              </a:path>
            </a:pathLst>
          </a:custGeom>
          <a:ln w="88900">
            <a:miter lim="400000"/>
          </a:ln>
        </p:spPr>
      </p:pic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1524" t="7055" r="19981" b="7072"/>
          <a:stretch>
            <a:fillRect/>
          </a:stretch>
        </p:blipFill>
        <p:spPr>
          <a:xfrm>
            <a:off x="1265040" y="725242"/>
            <a:ext cx="1605780" cy="2540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550" fill="norm" stroke="1" extrusionOk="0">
                <a:moveTo>
                  <a:pt x="10209" y="0"/>
                </a:moveTo>
                <a:cubicBezTo>
                  <a:pt x="7669" y="0"/>
                  <a:pt x="5988" y="438"/>
                  <a:pt x="4157" y="1576"/>
                </a:cubicBezTo>
                <a:cubicBezTo>
                  <a:pt x="2866" y="2379"/>
                  <a:pt x="2284" y="3030"/>
                  <a:pt x="2039" y="3950"/>
                </a:cubicBezTo>
                <a:cubicBezTo>
                  <a:pt x="1856" y="4635"/>
                  <a:pt x="1957" y="5752"/>
                  <a:pt x="2274" y="6542"/>
                </a:cubicBezTo>
                <a:lnTo>
                  <a:pt x="2503" y="7121"/>
                </a:lnTo>
                <a:lnTo>
                  <a:pt x="2444" y="6391"/>
                </a:lnTo>
                <a:cubicBezTo>
                  <a:pt x="2259" y="4148"/>
                  <a:pt x="3564" y="2434"/>
                  <a:pt x="6324" y="1306"/>
                </a:cubicBezTo>
                <a:cubicBezTo>
                  <a:pt x="7581" y="793"/>
                  <a:pt x="8504" y="652"/>
                  <a:pt x="10514" y="663"/>
                </a:cubicBezTo>
                <a:cubicBezTo>
                  <a:pt x="12596" y="675"/>
                  <a:pt x="14043" y="889"/>
                  <a:pt x="15813" y="1441"/>
                </a:cubicBezTo>
                <a:cubicBezTo>
                  <a:pt x="16766" y="1739"/>
                  <a:pt x="17151" y="1916"/>
                  <a:pt x="18012" y="2458"/>
                </a:cubicBezTo>
                <a:cubicBezTo>
                  <a:pt x="19197" y="3204"/>
                  <a:pt x="19873" y="3955"/>
                  <a:pt x="20338" y="5041"/>
                </a:cubicBezTo>
                <a:cubicBezTo>
                  <a:pt x="20695" y="5872"/>
                  <a:pt x="20734" y="8078"/>
                  <a:pt x="20408" y="9098"/>
                </a:cubicBezTo>
                <a:cubicBezTo>
                  <a:pt x="19536" y="11821"/>
                  <a:pt x="17178" y="14128"/>
                  <a:pt x="13070" y="16280"/>
                </a:cubicBezTo>
                <a:cubicBezTo>
                  <a:pt x="11713" y="16991"/>
                  <a:pt x="11403" y="17212"/>
                  <a:pt x="9633" y="18714"/>
                </a:cubicBezTo>
                <a:cubicBezTo>
                  <a:pt x="7603" y="20437"/>
                  <a:pt x="6588" y="20893"/>
                  <a:pt x="4787" y="20896"/>
                </a:cubicBezTo>
                <a:cubicBezTo>
                  <a:pt x="3622" y="20898"/>
                  <a:pt x="3097" y="20755"/>
                  <a:pt x="2300" y="20209"/>
                </a:cubicBezTo>
                <a:cubicBezTo>
                  <a:pt x="1438" y="19618"/>
                  <a:pt x="954" y="18737"/>
                  <a:pt x="945" y="17758"/>
                </a:cubicBezTo>
                <a:lnTo>
                  <a:pt x="939" y="17283"/>
                </a:lnTo>
                <a:lnTo>
                  <a:pt x="641" y="17512"/>
                </a:lnTo>
                <a:cubicBezTo>
                  <a:pt x="475" y="17639"/>
                  <a:pt x="249" y="17891"/>
                  <a:pt x="139" y="18071"/>
                </a:cubicBezTo>
                <a:cubicBezTo>
                  <a:pt x="46" y="18223"/>
                  <a:pt x="0" y="18314"/>
                  <a:pt x="0" y="18428"/>
                </a:cubicBezTo>
                <a:cubicBezTo>
                  <a:pt x="0" y="18542"/>
                  <a:pt x="46" y="18679"/>
                  <a:pt x="139" y="18920"/>
                </a:cubicBezTo>
                <a:cubicBezTo>
                  <a:pt x="651" y="20243"/>
                  <a:pt x="1715" y="21075"/>
                  <a:pt x="3368" y="21448"/>
                </a:cubicBezTo>
                <a:cubicBezTo>
                  <a:pt x="4040" y="21600"/>
                  <a:pt x="5428" y="21579"/>
                  <a:pt x="6324" y="21405"/>
                </a:cubicBezTo>
                <a:cubicBezTo>
                  <a:pt x="7872" y="21102"/>
                  <a:pt x="8615" y="20684"/>
                  <a:pt x="10636" y="18977"/>
                </a:cubicBezTo>
                <a:cubicBezTo>
                  <a:pt x="12025" y="17804"/>
                  <a:pt x="12661" y="17383"/>
                  <a:pt x="14708" y="16283"/>
                </a:cubicBezTo>
                <a:cubicBezTo>
                  <a:pt x="17477" y="14795"/>
                  <a:pt x="19676" y="12781"/>
                  <a:pt x="20744" y="10751"/>
                </a:cubicBezTo>
                <a:cubicBezTo>
                  <a:pt x="21482" y="9349"/>
                  <a:pt x="21600" y="8843"/>
                  <a:pt x="21593" y="7044"/>
                </a:cubicBezTo>
                <a:cubicBezTo>
                  <a:pt x="21587" y="5623"/>
                  <a:pt x="21551" y="5353"/>
                  <a:pt x="21315" y="4812"/>
                </a:cubicBezTo>
                <a:cubicBezTo>
                  <a:pt x="20741" y="3496"/>
                  <a:pt x="19589" y="2322"/>
                  <a:pt x="18172" y="1609"/>
                </a:cubicBezTo>
                <a:cubicBezTo>
                  <a:pt x="16112" y="574"/>
                  <a:pt x="13273" y="0"/>
                  <a:pt x="10209" y="0"/>
                </a:cubicBezTo>
                <a:close/>
                <a:moveTo>
                  <a:pt x="10455" y="3010"/>
                </a:moveTo>
                <a:cubicBezTo>
                  <a:pt x="10153" y="3019"/>
                  <a:pt x="9865" y="3040"/>
                  <a:pt x="9612" y="3074"/>
                </a:cubicBezTo>
                <a:cubicBezTo>
                  <a:pt x="7797" y="3322"/>
                  <a:pt x="6088" y="4143"/>
                  <a:pt x="5321" y="5128"/>
                </a:cubicBezTo>
                <a:cubicBezTo>
                  <a:pt x="4985" y="5559"/>
                  <a:pt x="4902" y="5765"/>
                  <a:pt x="4867" y="6249"/>
                </a:cubicBezTo>
                <a:cubicBezTo>
                  <a:pt x="4824" y="6846"/>
                  <a:pt x="4994" y="7922"/>
                  <a:pt x="5230" y="8522"/>
                </a:cubicBezTo>
                <a:cubicBezTo>
                  <a:pt x="5431" y="9031"/>
                  <a:pt x="6074" y="9443"/>
                  <a:pt x="6895" y="9593"/>
                </a:cubicBezTo>
                <a:cubicBezTo>
                  <a:pt x="8994" y="9975"/>
                  <a:pt x="10388" y="10716"/>
                  <a:pt x="10626" y="11573"/>
                </a:cubicBezTo>
                <a:cubicBezTo>
                  <a:pt x="10820" y="12274"/>
                  <a:pt x="10200" y="12703"/>
                  <a:pt x="7984" y="13404"/>
                </a:cubicBezTo>
                <a:cubicBezTo>
                  <a:pt x="5340" y="14241"/>
                  <a:pt x="5032" y="14455"/>
                  <a:pt x="5342" y="15263"/>
                </a:cubicBezTo>
                <a:lnTo>
                  <a:pt x="5497" y="15667"/>
                </a:lnTo>
                <a:lnTo>
                  <a:pt x="5604" y="15411"/>
                </a:lnTo>
                <a:cubicBezTo>
                  <a:pt x="5785" y="14976"/>
                  <a:pt x="6512" y="14616"/>
                  <a:pt x="8507" y="13970"/>
                </a:cubicBezTo>
                <a:cubicBezTo>
                  <a:pt x="11245" y="13084"/>
                  <a:pt x="11761" y="12699"/>
                  <a:pt x="11640" y="11633"/>
                </a:cubicBezTo>
                <a:cubicBezTo>
                  <a:pt x="11505" y="10457"/>
                  <a:pt x="10111" y="9573"/>
                  <a:pt x="7552" y="9044"/>
                </a:cubicBezTo>
                <a:cubicBezTo>
                  <a:pt x="6312" y="8788"/>
                  <a:pt x="5913" y="8185"/>
                  <a:pt x="5892" y="6542"/>
                </a:cubicBezTo>
                <a:cubicBezTo>
                  <a:pt x="5883" y="5871"/>
                  <a:pt x="5914" y="5778"/>
                  <a:pt x="6244" y="5401"/>
                </a:cubicBezTo>
                <a:cubicBezTo>
                  <a:pt x="7210" y="4299"/>
                  <a:pt x="9417" y="3532"/>
                  <a:pt x="11303" y="3640"/>
                </a:cubicBezTo>
                <a:cubicBezTo>
                  <a:pt x="12535" y="3710"/>
                  <a:pt x="13573" y="4191"/>
                  <a:pt x="14441" y="5098"/>
                </a:cubicBezTo>
                <a:cubicBezTo>
                  <a:pt x="15981" y="6707"/>
                  <a:pt x="15876" y="9074"/>
                  <a:pt x="14164" y="11239"/>
                </a:cubicBezTo>
                <a:cubicBezTo>
                  <a:pt x="13946" y="11515"/>
                  <a:pt x="13115" y="12399"/>
                  <a:pt x="12317" y="13202"/>
                </a:cubicBezTo>
                <a:cubicBezTo>
                  <a:pt x="11520" y="14006"/>
                  <a:pt x="10821" y="14713"/>
                  <a:pt x="10764" y="14771"/>
                </a:cubicBezTo>
                <a:cubicBezTo>
                  <a:pt x="10528" y="15015"/>
                  <a:pt x="11148" y="14692"/>
                  <a:pt x="12301" y="13970"/>
                </a:cubicBezTo>
                <a:cubicBezTo>
                  <a:pt x="14064" y="12867"/>
                  <a:pt x="15053" y="11847"/>
                  <a:pt x="15872" y="10290"/>
                </a:cubicBezTo>
                <a:cubicBezTo>
                  <a:pt x="16406" y="9273"/>
                  <a:pt x="16592" y="8421"/>
                  <a:pt x="16507" y="7397"/>
                </a:cubicBezTo>
                <a:cubicBezTo>
                  <a:pt x="16422" y="6387"/>
                  <a:pt x="16200" y="5844"/>
                  <a:pt x="15535" y="5003"/>
                </a:cubicBezTo>
                <a:cubicBezTo>
                  <a:pt x="14924" y="4231"/>
                  <a:pt x="13867" y="3509"/>
                  <a:pt x="12947" y="3236"/>
                </a:cubicBezTo>
                <a:cubicBezTo>
                  <a:pt x="12385" y="3069"/>
                  <a:pt x="11359" y="2983"/>
                  <a:pt x="10455" y="3010"/>
                </a:cubicBezTo>
                <a:close/>
                <a:moveTo>
                  <a:pt x="8512" y="11610"/>
                </a:moveTo>
                <a:cubicBezTo>
                  <a:pt x="8452" y="11630"/>
                  <a:pt x="8363" y="11672"/>
                  <a:pt x="8245" y="11734"/>
                </a:cubicBezTo>
                <a:cubicBezTo>
                  <a:pt x="7685" y="12032"/>
                  <a:pt x="7287" y="12146"/>
                  <a:pt x="6346" y="12270"/>
                </a:cubicBezTo>
                <a:cubicBezTo>
                  <a:pt x="4539" y="12508"/>
                  <a:pt x="3481" y="13016"/>
                  <a:pt x="3037" y="13862"/>
                </a:cubicBezTo>
                <a:cubicBezTo>
                  <a:pt x="2685" y="14533"/>
                  <a:pt x="2500" y="15479"/>
                  <a:pt x="2551" y="16351"/>
                </a:cubicBezTo>
                <a:cubicBezTo>
                  <a:pt x="2590" y="17024"/>
                  <a:pt x="2621" y="17096"/>
                  <a:pt x="2967" y="17371"/>
                </a:cubicBezTo>
                <a:cubicBezTo>
                  <a:pt x="3172" y="17533"/>
                  <a:pt x="3580" y="17744"/>
                  <a:pt x="3875" y="17839"/>
                </a:cubicBezTo>
                <a:cubicBezTo>
                  <a:pt x="4260" y="17963"/>
                  <a:pt x="4625" y="18014"/>
                  <a:pt x="5166" y="18014"/>
                </a:cubicBezTo>
                <a:cubicBezTo>
                  <a:pt x="5880" y="18014"/>
                  <a:pt x="5938" y="17997"/>
                  <a:pt x="6308" y="17731"/>
                </a:cubicBezTo>
                <a:cubicBezTo>
                  <a:pt x="6523" y="17577"/>
                  <a:pt x="6800" y="17303"/>
                  <a:pt x="6927" y="17118"/>
                </a:cubicBezTo>
                <a:cubicBezTo>
                  <a:pt x="7055" y="16934"/>
                  <a:pt x="7271" y="16625"/>
                  <a:pt x="7402" y="16435"/>
                </a:cubicBezTo>
                <a:cubicBezTo>
                  <a:pt x="7534" y="16244"/>
                  <a:pt x="7618" y="16088"/>
                  <a:pt x="7589" y="16088"/>
                </a:cubicBezTo>
                <a:cubicBezTo>
                  <a:pt x="7560" y="16088"/>
                  <a:pt x="7318" y="16289"/>
                  <a:pt x="7055" y="16532"/>
                </a:cubicBezTo>
                <a:cubicBezTo>
                  <a:pt x="6386" y="17152"/>
                  <a:pt x="6076" y="17313"/>
                  <a:pt x="5444" y="17367"/>
                </a:cubicBezTo>
                <a:cubicBezTo>
                  <a:pt x="4730" y="17429"/>
                  <a:pt x="4075" y="17254"/>
                  <a:pt x="3752" y="16920"/>
                </a:cubicBezTo>
                <a:cubicBezTo>
                  <a:pt x="3468" y="16626"/>
                  <a:pt x="3439" y="16161"/>
                  <a:pt x="3634" y="15175"/>
                </a:cubicBezTo>
                <a:cubicBezTo>
                  <a:pt x="3920" y="13736"/>
                  <a:pt x="4514" y="13255"/>
                  <a:pt x="6452" y="12903"/>
                </a:cubicBezTo>
                <a:cubicBezTo>
                  <a:pt x="7258" y="12756"/>
                  <a:pt x="7795" y="12494"/>
                  <a:pt x="8277" y="12014"/>
                </a:cubicBezTo>
                <a:cubicBezTo>
                  <a:pt x="8613" y="11680"/>
                  <a:pt x="8693" y="11549"/>
                  <a:pt x="8512" y="11610"/>
                </a:cubicBezTo>
                <a:close/>
              </a:path>
            </a:pathLst>
          </a:cu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Olfac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Olfactory</a:t>
            </a:r>
          </a:p>
        </p:txBody>
      </p:sp>
      <p:sp>
        <p:nvSpPr>
          <p:cNvPr id="152" name="Olfactory imagery describes what we smell. Olfactory imagery may inclu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97763">
              <a:spcBef>
                <a:spcPts val="3100"/>
              </a:spcBef>
              <a:buSzTx/>
              <a:buNone/>
              <a:defRPr sz="3132"/>
            </a:pPr>
          </a:p>
          <a:p>
            <a:pPr marL="0" indent="0" defTabSz="397763">
              <a:spcBef>
                <a:spcPts val="3100"/>
              </a:spcBef>
              <a:buSzTx/>
              <a:buNone/>
              <a:defRPr sz="3132"/>
            </a:pPr>
            <a:r>
              <a:t>Olfactory imagery describes what we smell. Olfactory imagery may include:</a:t>
            </a:r>
          </a:p>
          <a:p>
            <a:pPr marL="497205" indent="-497205" defTabSz="397763">
              <a:spcBef>
                <a:spcPts val="3100"/>
              </a:spcBef>
              <a:buBlip>
                <a:blip r:embed="rId2"/>
              </a:buBlip>
              <a:defRPr sz="3132"/>
            </a:pPr>
            <a:r>
              <a:t>Pleasant fragrances (e.g. perfume, enticing food and drink, blossoming flowers)</a:t>
            </a:r>
          </a:p>
          <a:p>
            <a:pPr marL="497205" indent="-497205" defTabSz="397763">
              <a:spcBef>
                <a:spcPts val="3100"/>
              </a:spcBef>
              <a:buBlip>
                <a:blip r:embed="rId2"/>
              </a:buBlip>
              <a:defRPr sz="3132"/>
            </a:pPr>
            <a:r>
              <a:t>Bad odours (e.g. rotting rubbish, body odours, smelly wet dog)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0905" y="629381"/>
            <a:ext cx="1687638" cy="168763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