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2700" rtl="0" fontAlgn="auto" latinLnBrk="0" hangingPunct="0">
      <a:lnSpc>
        <a:spcPct val="80000"/>
      </a:lnSpc>
      <a:spcBef>
        <a:spcPts val="24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3600" u="none" kumimoji="0" normalizeH="0">
        <a:ln>
          <a:noFill/>
        </a:ln>
        <a:solidFill>
          <a:srgbClr val="4A4A4A"/>
        </a:solidFill>
        <a:effectLst/>
        <a:uFillTx/>
        <a:latin typeface="Avenir Next Medium"/>
        <a:ea typeface="Avenir Next Medium"/>
        <a:cs typeface="Avenir Next Medium"/>
        <a:sym typeface="Avenir Next Medium"/>
      </a:defRPr>
    </a:lvl1pPr>
    <a:lvl2pPr marL="0" marR="0" indent="0" algn="l" defTabSz="12700" rtl="0" fontAlgn="auto" latinLnBrk="0" hangingPunct="0">
      <a:lnSpc>
        <a:spcPct val="80000"/>
      </a:lnSpc>
      <a:spcBef>
        <a:spcPts val="24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3600" u="none" kumimoji="0" normalizeH="0">
        <a:ln>
          <a:noFill/>
        </a:ln>
        <a:solidFill>
          <a:srgbClr val="4A4A4A"/>
        </a:solidFill>
        <a:effectLst/>
        <a:uFillTx/>
        <a:latin typeface="Avenir Next Medium"/>
        <a:ea typeface="Avenir Next Medium"/>
        <a:cs typeface="Avenir Next Medium"/>
        <a:sym typeface="Avenir Next Medium"/>
      </a:defRPr>
    </a:lvl2pPr>
    <a:lvl3pPr marL="0" marR="0" indent="0" algn="l" defTabSz="12700" rtl="0" fontAlgn="auto" latinLnBrk="0" hangingPunct="0">
      <a:lnSpc>
        <a:spcPct val="80000"/>
      </a:lnSpc>
      <a:spcBef>
        <a:spcPts val="24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3600" u="none" kumimoji="0" normalizeH="0">
        <a:ln>
          <a:noFill/>
        </a:ln>
        <a:solidFill>
          <a:srgbClr val="4A4A4A"/>
        </a:solidFill>
        <a:effectLst/>
        <a:uFillTx/>
        <a:latin typeface="Avenir Next Medium"/>
        <a:ea typeface="Avenir Next Medium"/>
        <a:cs typeface="Avenir Next Medium"/>
        <a:sym typeface="Avenir Next Medium"/>
      </a:defRPr>
    </a:lvl3pPr>
    <a:lvl4pPr marL="0" marR="0" indent="0" algn="l" defTabSz="12700" rtl="0" fontAlgn="auto" latinLnBrk="0" hangingPunct="0">
      <a:lnSpc>
        <a:spcPct val="80000"/>
      </a:lnSpc>
      <a:spcBef>
        <a:spcPts val="24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3600" u="none" kumimoji="0" normalizeH="0">
        <a:ln>
          <a:noFill/>
        </a:ln>
        <a:solidFill>
          <a:srgbClr val="4A4A4A"/>
        </a:solidFill>
        <a:effectLst/>
        <a:uFillTx/>
        <a:latin typeface="Avenir Next Medium"/>
        <a:ea typeface="Avenir Next Medium"/>
        <a:cs typeface="Avenir Next Medium"/>
        <a:sym typeface="Avenir Next Medium"/>
      </a:defRPr>
    </a:lvl4pPr>
    <a:lvl5pPr marL="0" marR="0" indent="0" algn="l" defTabSz="12700" rtl="0" fontAlgn="auto" latinLnBrk="0" hangingPunct="0">
      <a:lnSpc>
        <a:spcPct val="80000"/>
      </a:lnSpc>
      <a:spcBef>
        <a:spcPts val="24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3600" u="none" kumimoji="0" normalizeH="0">
        <a:ln>
          <a:noFill/>
        </a:ln>
        <a:solidFill>
          <a:srgbClr val="4A4A4A"/>
        </a:solidFill>
        <a:effectLst/>
        <a:uFillTx/>
        <a:latin typeface="Avenir Next Medium"/>
        <a:ea typeface="Avenir Next Medium"/>
        <a:cs typeface="Avenir Next Medium"/>
        <a:sym typeface="Avenir Next Medium"/>
      </a:defRPr>
    </a:lvl5pPr>
    <a:lvl6pPr marL="0" marR="0" indent="0" algn="l" defTabSz="12700" rtl="0" fontAlgn="auto" latinLnBrk="0" hangingPunct="0">
      <a:lnSpc>
        <a:spcPct val="80000"/>
      </a:lnSpc>
      <a:spcBef>
        <a:spcPts val="24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3600" u="none" kumimoji="0" normalizeH="0">
        <a:ln>
          <a:noFill/>
        </a:ln>
        <a:solidFill>
          <a:srgbClr val="4A4A4A"/>
        </a:solidFill>
        <a:effectLst/>
        <a:uFillTx/>
        <a:latin typeface="Avenir Next Medium"/>
        <a:ea typeface="Avenir Next Medium"/>
        <a:cs typeface="Avenir Next Medium"/>
        <a:sym typeface="Avenir Next Medium"/>
      </a:defRPr>
    </a:lvl6pPr>
    <a:lvl7pPr marL="0" marR="0" indent="0" algn="l" defTabSz="12700" rtl="0" fontAlgn="auto" latinLnBrk="0" hangingPunct="0">
      <a:lnSpc>
        <a:spcPct val="80000"/>
      </a:lnSpc>
      <a:spcBef>
        <a:spcPts val="24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3600" u="none" kumimoji="0" normalizeH="0">
        <a:ln>
          <a:noFill/>
        </a:ln>
        <a:solidFill>
          <a:srgbClr val="4A4A4A"/>
        </a:solidFill>
        <a:effectLst/>
        <a:uFillTx/>
        <a:latin typeface="Avenir Next Medium"/>
        <a:ea typeface="Avenir Next Medium"/>
        <a:cs typeface="Avenir Next Medium"/>
        <a:sym typeface="Avenir Next Medium"/>
      </a:defRPr>
    </a:lvl7pPr>
    <a:lvl8pPr marL="0" marR="0" indent="0" algn="l" defTabSz="12700" rtl="0" fontAlgn="auto" latinLnBrk="0" hangingPunct="0">
      <a:lnSpc>
        <a:spcPct val="80000"/>
      </a:lnSpc>
      <a:spcBef>
        <a:spcPts val="24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3600" u="none" kumimoji="0" normalizeH="0">
        <a:ln>
          <a:noFill/>
        </a:ln>
        <a:solidFill>
          <a:srgbClr val="4A4A4A"/>
        </a:solidFill>
        <a:effectLst/>
        <a:uFillTx/>
        <a:latin typeface="Avenir Next Medium"/>
        <a:ea typeface="Avenir Next Medium"/>
        <a:cs typeface="Avenir Next Medium"/>
        <a:sym typeface="Avenir Next Medium"/>
      </a:defRPr>
    </a:lvl8pPr>
    <a:lvl9pPr marL="0" marR="0" indent="0" algn="l" defTabSz="12700" rtl="0" fontAlgn="auto" latinLnBrk="0" hangingPunct="0">
      <a:lnSpc>
        <a:spcPct val="80000"/>
      </a:lnSpc>
      <a:spcBef>
        <a:spcPts val="24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3600" u="none" kumimoji="0" normalizeH="0">
        <a:ln>
          <a:noFill/>
        </a:ln>
        <a:solidFill>
          <a:srgbClr val="4A4A4A"/>
        </a:solidFill>
        <a:effectLst/>
        <a:uFillTx/>
        <a:latin typeface="Avenir Next Medium"/>
        <a:ea typeface="Avenir Next Medium"/>
        <a:cs typeface="Avenir Next Medium"/>
        <a:sym typeface="Avenir Nex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Regular"/>
          <a:ea typeface="Avenir Next Regular"/>
          <a:cs typeface="Avenir Next Regular"/>
        </a:font>
        <a:srgbClr val="4A4A4B"/>
      </a:tcTxStyle>
      <a:tcStyle>
        <a:tcBdr>
          <a:left>
            <a:ln w="12700" cap="flat">
              <a:solidFill>
                <a:srgbClr val="4A4A4B"/>
              </a:solidFill>
              <a:prstDash val="solid"/>
              <a:miter lim="400000"/>
            </a:ln>
          </a:left>
          <a:right>
            <a:ln w="12700" cap="flat">
              <a:solidFill>
                <a:srgbClr val="4A4A4B"/>
              </a:solidFill>
              <a:prstDash val="solid"/>
              <a:miter lim="400000"/>
            </a:ln>
          </a:right>
          <a:top>
            <a:ln w="12700" cap="flat">
              <a:solidFill>
                <a:srgbClr val="4A4A4B"/>
              </a:solidFill>
              <a:prstDash val="solid"/>
              <a:miter lim="400000"/>
            </a:ln>
          </a:top>
          <a:bottom>
            <a:ln w="12700" cap="flat">
              <a:solidFill>
                <a:srgbClr val="4A4A4B"/>
              </a:solidFill>
              <a:prstDash val="solid"/>
              <a:miter lim="400000"/>
            </a:ln>
          </a:bottom>
          <a:insideH>
            <a:ln w="12700" cap="flat">
              <a:solidFill>
                <a:srgbClr val="4A4A4B"/>
              </a:solidFill>
              <a:prstDash val="solid"/>
              <a:miter lim="400000"/>
            </a:ln>
          </a:insideH>
          <a:insideV>
            <a:ln w="12700" cap="flat">
              <a:solidFill>
                <a:srgbClr val="4A4A4B"/>
              </a:solidFill>
              <a:prstDash val="solid"/>
              <a:miter lim="400000"/>
            </a:ln>
          </a:insideV>
        </a:tcBdr>
        <a:fill>
          <a:noFill/>
        </a:fill>
      </a:tcStyle>
    </a:wholeTbl>
    <a:band2H>
      <a:tcTxStyle b="def" i="def"/>
      <a:tcStyle>
        <a:tcBdr/>
        <a:fill>
          <a:solidFill>
            <a:srgbClr val="D9D5CA"/>
          </a:solidFill>
        </a:fill>
      </a:tcStyle>
    </a:band2H>
    <a:firstCol>
      <a:tcTxStyle b="on" i="off">
        <a:font>
          <a:latin typeface="Avenir Next Regular"/>
          <a:ea typeface="Avenir Next Regular"/>
          <a:cs typeface="Avenir Next Regular"/>
        </a:font>
        <a:srgbClr val="4A4A4B"/>
      </a:tcTxStyle>
      <a:tcStyle>
        <a:tcBdr>
          <a:left>
            <a:ln w="12700" cap="flat">
              <a:solidFill>
                <a:srgbClr val="4A4A4B"/>
              </a:solidFill>
              <a:prstDash val="solid"/>
              <a:miter lim="400000"/>
            </a:ln>
          </a:left>
          <a:right>
            <a:ln w="25400" cap="flat">
              <a:solidFill>
                <a:srgbClr val="4A4A4B"/>
              </a:solidFill>
              <a:prstDash val="solid"/>
              <a:miter lim="400000"/>
            </a:ln>
          </a:right>
          <a:top>
            <a:ln w="12700" cap="flat">
              <a:solidFill>
                <a:srgbClr val="4A4A4B"/>
              </a:solidFill>
              <a:prstDash val="solid"/>
              <a:miter lim="400000"/>
            </a:ln>
          </a:top>
          <a:bottom>
            <a:ln w="12700" cap="flat">
              <a:solidFill>
                <a:srgbClr val="4A4A4B"/>
              </a:solidFill>
              <a:prstDash val="solid"/>
              <a:miter lim="400000"/>
            </a:ln>
          </a:bottom>
          <a:insideH>
            <a:ln w="12700" cap="flat">
              <a:solidFill>
                <a:srgbClr val="4A4A4B"/>
              </a:solidFill>
              <a:prstDash val="solid"/>
              <a:miter lim="400000"/>
            </a:ln>
          </a:insideH>
          <a:insideV>
            <a:ln w="12700" cap="flat">
              <a:solidFill>
                <a:srgbClr val="4A4A4B"/>
              </a:solidFill>
              <a:prstDash val="solid"/>
              <a:miter lim="400000"/>
            </a:ln>
          </a:insideV>
        </a:tcBdr>
        <a:fill>
          <a:noFill/>
        </a:fill>
      </a:tcStyle>
    </a:firstCol>
    <a:lastRow>
      <a:tcTxStyle b="on" i="off">
        <a:font>
          <a:latin typeface="Avenir Next Regular"/>
          <a:ea typeface="Avenir Next Regular"/>
          <a:cs typeface="Avenir Next Regular"/>
        </a:font>
        <a:srgbClr val="4A4A4B"/>
      </a:tcTxStyle>
      <a:tcStyle>
        <a:tcBdr>
          <a:left>
            <a:ln w="12700" cap="flat">
              <a:solidFill>
                <a:srgbClr val="4A4A4B"/>
              </a:solidFill>
              <a:prstDash val="solid"/>
              <a:miter lim="400000"/>
            </a:ln>
          </a:left>
          <a:right>
            <a:ln w="12700" cap="flat">
              <a:solidFill>
                <a:srgbClr val="4A4A4B"/>
              </a:solidFill>
              <a:prstDash val="solid"/>
              <a:miter lim="400000"/>
            </a:ln>
          </a:right>
          <a:top>
            <a:ln w="25400" cap="flat">
              <a:solidFill>
                <a:srgbClr val="4A4A4B"/>
              </a:solidFill>
              <a:prstDash val="solid"/>
              <a:miter lim="400000"/>
            </a:ln>
          </a:top>
          <a:bottom>
            <a:ln w="12700" cap="flat">
              <a:solidFill>
                <a:srgbClr val="4A4A4B"/>
              </a:solidFill>
              <a:prstDash val="solid"/>
              <a:miter lim="400000"/>
            </a:ln>
          </a:bottom>
          <a:insideH>
            <a:ln w="12700" cap="flat">
              <a:solidFill>
                <a:srgbClr val="4A4A4B"/>
              </a:solidFill>
              <a:prstDash val="solid"/>
              <a:miter lim="400000"/>
            </a:ln>
          </a:insideH>
          <a:insideV>
            <a:ln w="12700" cap="flat">
              <a:solidFill>
                <a:srgbClr val="4A4A4B"/>
              </a:solidFill>
              <a:prstDash val="solid"/>
              <a:miter lim="400000"/>
            </a:ln>
          </a:insideV>
        </a:tcBdr>
        <a:fill>
          <a:noFill/>
        </a:fill>
      </a:tcStyle>
    </a:lastRow>
    <a:firstRow>
      <a:tcTxStyle b="on" i="off">
        <a:font>
          <a:latin typeface="Avenir Next Regular"/>
          <a:ea typeface="Avenir Next Regular"/>
          <a:cs typeface="Avenir Next Regular"/>
        </a:font>
        <a:srgbClr val="4A4A4B"/>
      </a:tcTxStyle>
      <a:tcStyle>
        <a:tcBdr>
          <a:left>
            <a:ln w="12700" cap="flat">
              <a:solidFill>
                <a:srgbClr val="4A4A4B"/>
              </a:solidFill>
              <a:prstDash val="solid"/>
              <a:miter lim="400000"/>
            </a:ln>
          </a:left>
          <a:right>
            <a:ln w="12700" cap="flat">
              <a:solidFill>
                <a:srgbClr val="4A4A4B"/>
              </a:solidFill>
              <a:prstDash val="solid"/>
              <a:miter lim="400000"/>
            </a:ln>
          </a:right>
          <a:top>
            <a:ln w="12700" cap="flat">
              <a:solidFill>
                <a:srgbClr val="4A4A4B"/>
              </a:solidFill>
              <a:prstDash val="solid"/>
              <a:miter lim="400000"/>
            </a:ln>
          </a:top>
          <a:bottom>
            <a:ln w="25400" cap="flat">
              <a:solidFill>
                <a:srgbClr val="4A4A4B"/>
              </a:solidFill>
              <a:prstDash val="solid"/>
              <a:miter lim="400000"/>
            </a:ln>
          </a:bottom>
          <a:insideH>
            <a:ln w="12700" cap="flat">
              <a:solidFill>
                <a:srgbClr val="4A4A4B"/>
              </a:solidFill>
              <a:prstDash val="solid"/>
              <a:miter lim="400000"/>
            </a:ln>
          </a:insideH>
          <a:insideV>
            <a:ln w="12700" cap="flat">
              <a:solidFill>
                <a:srgbClr val="4A4A4B"/>
              </a:solidFill>
              <a:prstDash val="solid"/>
              <a:miter lim="400000"/>
            </a:ln>
          </a:insideV>
        </a:tcBdr>
        <a:fill>
          <a:noFill/>
        </a:fill>
      </a:tcStyle>
    </a:firstRow>
  </a:tblStyle>
  <a:tblStyle styleId="{C7B018BB-80A7-4F77-B60F-C8B233D01FF8}" styleName="">
    <a:tblBg/>
    <a:wholeTbl>
      <a:tcTxStyle b="off" i="off">
        <a:font>
          <a:latin typeface="Avenir Next Regular"/>
          <a:ea typeface="Avenir Next Regular"/>
          <a:cs typeface="Avenir Next Regular"/>
        </a:font>
        <a:srgbClr val="000000"/>
      </a:tcTxStyle>
      <a:tcStyle>
        <a:tcBdr>
          <a:left>
            <a:ln w="12700" cap="flat">
              <a:solidFill>
                <a:schemeClr val="accent1">
                  <a:hueOff val="420094"/>
                  <a:satOff val="-1465"/>
                  <a:lumOff val="-19139"/>
                </a:schemeClr>
              </a:solidFill>
              <a:prstDash val="solid"/>
              <a:miter lim="400000"/>
            </a:ln>
          </a:left>
          <a:right>
            <a:ln w="12700" cap="flat">
              <a:solidFill>
                <a:schemeClr val="accent1">
                  <a:hueOff val="420094"/>
                  <a:satOff val="-1465"/>
                  <a:lumOff val="-19139"/>
                </a:schemeClr>
              </a:solidFill>
              <a:prstDash val="solid"/>
              <a:miter lim="400000"/>
            </a:ln>
          </a:right>
          <a:top>
            <a:ln w="12700" cap="flat">
              <a:solidFill>
                <a:schemeClr val="accent1">
                  <a:hueOff val="420094"/>
                  <a:satOff val="-1465"/>
                  <a:lumOff val="-19139"/>
                </a:schemeClr>
              </a:solidFill>
              <a:prstDash val="solid"/>
              <a:miter lim="400000"/>
            </a:ln>
          </a:top>
          <a:bottom>
            <a:ln w="12700" cap="flat">
              <a:solidFill>
                <a:schemeClr val="accent1">
                  <a:hueOff val="420094"/>
                  <a:satOff val="-1465"/>
                  <a:lumOff val="-19139"/>
                </a:schemeClr>
              </a:solidFill>
              <a:prstDash val="solid"/>
              <a:miter lim="400000"/>
            </a:ln>
          </a:bottom>
          <a:insideH>
            <a:ln w="12700" cap="flat">
              <a:solidFill>
                <a:schemeClr val="accent1">
                  <a:hueOff val="420094"/>
                  <a:satOff val="-1465"/>
                  <a:lumOff val="-19139"/>
                </a:schemeClr>
              </a:solidFill>
              <a:prstDash val="solid"/>
              <a:miter lim="400000"/>
            </a:ln>
          </a:insideH>
          <a:insideV>
            <a:ln w="12700" cap="flat">
              <a:solidFill>
                <a:schemeClr val="accent1">
                  <a:hueOff val="420094"/>
                  <a:satOff val="-1465"/>
                  <a:lumOff val="-19139"/>
                </a:schemeClr>
              </a:solidFill>
              <a:prstDash val="solid"/>
              <a:miter lim="400000"/>
            </a:ln>
          </a:insideV>
        </a:tcBdr>
        <a:fill>
          <a:noFill/>
        </a:fill>
      </a:tcStyle>
    </a:wholeTbl>
    <a:band2H>
      <a:tcTxStyle b="def" i="def"/>
      <a:tcStyle>
        <a:tcBdr/>
        <a:fill>
          <a:solidFill>
            <a:srgbClr val="D9D5CA"/>
          </a:solidFill>
        </a:fill>
      </a:tcStyle>
    </a:band2H>
    <a:firstCol>
      <a:tcTxStyle b="on" i="off">
        <a:font>
          <a:latin typeface="Avenir Next Regular"/>
          <a:ea typeface="Avenir Next Regular"/>
          <a:cs typeface="Avenir Next Regular"/>
        </a:font>
        <a:srgbClr val="FFFFFF"/>
      </a:tcTxStyle>
      <a:tcStyle>
        <a:tcBdr>
          <a:left>
            <a:ln w="12700" cap="flat">
              <a:solidFill>
                <a:schemeClr val="accent1">
                  <a:hueOff val="420094"/>
                  <a:satOff val="-1465"/>
                  <a:lumOff val="-19139"/>
                </a:schemeClr>
              </a:solidFill>
              <a:prstDash val="solid"/>
              <a:miter lim="400000"/>
            </a:ln>
          </a:left>
          <a:right>
            <a:ln w="25400" cap="flat">
              <a:solidFill>
                <a:schemeClr val="accent1">
                  <a:hueOff val="420094"/>
                  <a:satOff val="-1465"/>
                  <a:lumOff val="-19139"/>
                </a:schemeClr>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0EBE0"/>
              </a:solidFill>
              <a:prstDash val="solid"/>
              <a:miter lim="400000"/>
            </a:ln>
          </a:insideV>
        </a:tcBdr>
        <a:fill>
          <a:solidFill>
            <a:srgbClr val="54BAE0"/>
          </a:solidFill>
        </a:fill>
      </a:tcStyle>
    </a:firstCol>
    <a:lastRow>
      <a:tcTxStyle b="off" i="off">
        <a:font>
          <a:latin typeface="Avenir Next Medium"/>
          <a:ea typeface="Avenir Next Medium"/>
          <a:cs typeface="Avenir Next Medium"/>
        </a:font>
        <a:srgbClr val="000000"/>
      </a:tcTxStyle>
      <a:tcStyle>
        <a:tcBdr>
          <a:left>
            <a:ln w="12700" cap="flat">
              <a:solidFill>
                <a:srgbClr val="237AB0"/>
              </a:solidFill>
              <a:prstDash val="solid"/>
              <a:miter lim="400000"/>
            </a:ln>
          </a:left>
          <a:right>
            <a:ln w="12700" cap="flat">
              <a:solidFill>
                <a:srgbClr val="237AB0"/>
              </a:solidFill>
              <a:prstDash val="solid"/>
              <a:miter lim="400000"/>
            </a:ln>
          </a:right>
          <a:top>
            <a:ln w="25400" cap="flat">
              <a:solidFill>
                <a:schemeClr val="accent1">
                  <a:hueOff val="420094"/>
                  <a:satOff val="-1465"/>
                  <a:lumOff val="-19139"/>
                </a:schemeClr>
              </a:solidFill>
              <a:prstDash val="solid"/>
              <a:miter lim="400000"/>
            </a:ln>
          </a:top>
          <a:bottom>
            <a:ln w="12700" cap="flat">
              <a:solidFill>
                <a:schemeClr val="accent1">
                  <a:hueOff val="420094"/>
                  <a:satOff val="-1465"/>
                  <a:lumOff val="-19139"/>
                </a:schemeClr>
              </a:solidFill>
              <a:prstDash val="solid"/>
              <a:miter lim="400000"/>
            </a:ln>
          </a:bottom>
          <a:insideH>
            <a:ln w="12700" cap="flat">
              <a:solidFill>
                <a:schemeClr val="accent1">
                  <a:hueOff val="420094"/>
                  <a:satOff val="-1465"/>
                  <a:lumOff val="-19139"/>
                </a:schemeClr>
              </a:solidFill>
              <a:prstDash val="solid"/>
              <a:miter lim="400000"/>
            </a:ln>
          </a:insideH>
          <a:insideV>
            <a:ln w="12700" cap="flat">
              <a:solidFill>
                <a:srgbClr val="237AB0"/>
              </a:solidFill>
              <a:prstDash val="solid"/>
              <a:miter lim="400000"/>
            </a:ln>
          </a:insideV>
        </a:tcBdr>
        <a:fill>
          <a:noFill/>
        </a:fill>
      </a:tcStyle>
    </a:lastRow>
    <a:firstRow>
      <a:tcTxStyle b="on" i="off">
        <a:font>
          <a:latin typeface="Avenir Next Regular"/>
          <a:ea typeface="Avenir Next Regular"/>
          <a:cs typeface="Avenir Next Regular"/>
        </a:font>
        <a:srgbClr val="FFFFFF"/>
      </a:tcTxStyle>
      <a:tcStyle>
        <a:tcBdr>
          <a:left>
            <a:ln w="12700" cap="flat">
              <a:solidFill>
                <a:srgbClr val="F0EBE0"/>
              </a:solidFill>
              <a:prstDash val="solid"/>
              <a:miter lim="400000"/>
            </a:ln>
          </a:left>
          <a:right>
            <a:ln w="12700" cap="flat">
              <a:solidFill>
                <a:srgbClr val="F0EBE0"/>
              </a:solidFill>
              <a:prstDash val="solid"/>
              <a:miter lim="400000"/>
            </a:ln>
          </a:right>
          <a:top>
            <a:ln w="12700" cap="flat">
              <a:solidFill>
                <a:schemeClr val="accent1">
                  <a:hueOff val="420094"/>
                  <a:satOff val="-1465"/>
                  <a:lumOff val="-19139"/>
                </a:schemeClr>
              </a:solidFill>
              <a:prstDash val="solid"/>
              <a:miter lim="400000"/>
            </a:ln>
          </a:top>
          <a:bottom>
            <a:ln w="25400" cap="flat">
              <a:solidFill>
                <a:schemeClr val="accent1">
                  <a:hueOff val="420094"/>
                  <a:satOff val="-1465"/>
                  <a:lumOff val="-19139"/>
                </a:schemeClr>
              </a:solidFill>
              <a:prstDash val="solid"/>
              <a:miter lim="400000"/>
            </a:ln>
          </a:bottom>
          <a:insideH>
            <a:ln w="12700" cap="flat">
              <a:solidFill>
                <a:srgbClr val="F0EBE0"/>
              </a:solidFill>
              <a:prstDash val="solid"/>
              <a:miter lim="400000"/>
            </a:ln>
          </a:insideH>
          <a:insideV>
            <a:ln w="12700" cap="flat">
              <a:solidFill>
                <a:srgbClr val="F0EBE0"/>
              </a:solidFill>
              <a:prstDash val="solid"/>
              <a:miter lim="400000"/>
            </a:ln>
          </a:insideV>
        </a:tcBdr>
        <a:fill>
          <a:solidFill>
            <a:srgbClr val="54BAE0"/>
          </a:solidFill>
        </a:fill>
      </a:tcStyle>
    </a:firstRow>
  </a:tblStyle>
  <a:tblStyle styleId="{EEE7283C-3CF3-47DC-8721-378D4A62B228}" styleName="">
    <a:tblBg/>
    <a:wholeTbl>
      <a:tcTxStyle b="off" i="off">
        <a:font>
          <a:latin typeface="Avenir Next Regular"/>
          <a:ea typeface="Avenir Next Regular"/>
          <a:cs typeface="Avenir Next Regular"/>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0EBE0"/>
          </a:solidFill>
        </a:fill>
      </a:tcStyle>
    </a:wholeTbl>
    <a:band2H>
      <a:tcTxStyle b="def" i="def"/>
      <a:tcStyle>
        <a:tcBdr/>
        <a:fill>
          <a:solidFill>
            <a:srgbClr val="D9D5CA"/>
          </a:solidFill>
        </a:fill>
      </a:tcStyle>
    </a:band2H>
    <a:firstCol>
      <a:tcTxStyle b="off" i="off">
        <a:font>
          <a:latin typeface="Avenir Next Medium"/>
          <a:ea typeface="Avenir Next Medium"/>
          <a:cs typeface="Avenir Next Medium"/>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C6DFB5"/>
          </a:solidFill>
        </a:fill>
      </a:tcStyle>
    </a:firstCol>
    <a:lastRow>
      <a:tcTxStyle b="off" i="off">
        <a:font>
          <a:latin typeface="Avenir Next Medium"/>
          <a:ea typeface="Avenir Next Medium"/>
          <a:cs typeface="Avenir Next Medium"/>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F0EBE0"/>
          </a:solidFill>
        </a:fill>
      </a:tcStyle>
    </a:lastRow>
    <a:firstRow>
      <a:tcTxStyle b="on" i="off">
        <a:font>
          <a:latin typeface="Avenir Next Regular"/>
          <a:ea typeface="Avenir Next Regular"/>
          <a:cs typeface="Avenir Next Regular"/>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254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57A797"/>
          </a:solidFill>
        </a:fill>
      </a:tcStyle>
    </a:firstRow>
  </a:tblStyle>
  <a:tblStyle styleId="{CF821DB8-F4EB-4A41-A1BA-3FCAFE7338EE}" styleName="">
    <a:tblBg/>
    <a:wholeTbl>
      <a:tcTxStyle b="off" i="off">
        <a:font>
          <a:latin typeface="Avenir Next Regular"/>
          <a:ea typeface="Avenir Next Regular"/>
          <a:cs typeface="Avenir Next Regular"/>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0EBE0"/>
          </a:solidFill>
        </a:fill>
      </a:tcStyle>
    </a:wholeTbl>
    <a:band2H>
      <a:tcTxStyle b="def" i="def"/>
      <a:tcStyle>
        <a:tcBdr/>
        <a:fill>
          <a:solidFill>
            <a:srgbClr val="E4E1D8"/>
          </a:solidFill>
        </a:fill>
      </a:tcStyle>
    </a:band2H>
    <a:firstCol>
      <a:tcTxStyle b="off" i="off">
        <a:font>
          <a:latin typeface="Avenir Next Medium"/>
          <a:ea typeface="Avenir Next Medium"/>
          <a:cs typeface="Avenir Next Medium"/>
        </a:font>
        <a:srgbClr val="000000"/>
      </a:tcTxStyle>
      <a:tcStyle>
        <a:tcBdr>
          <a:left>
            <a:ln w="12700" cap="flat">
              <a:noFill/>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DAD7D3"/>
          </a:solidFill>
        </a:fill>
      </a:tcStyle>
    </a:firstCol>
    <a:lastRow>
      <a:tcTxStyle b="off" i="off">
        <a:font>
          <a:latin typeface="Avenir Next Medium"/>
          <a:ea typeface="Avenir Next Medium"/>
          <a:cs typeface="Avenir Next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noFill/>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0EBE0"/>
          </a:solidFill>
        </a:fill>
      </a:tcStyle>
    </a:lastRow>
    <a:firstRow>
      <a:tcTxStyle b="on" i="off">
        <a:font>
          <a:latin typeface="Avenir Next Regular"/>
          <a:ea typeface="Avenir Next Regular"/>
          <a:cs typeface="Avenir Next Regular"/>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noFill/>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chemeClr val="accent6">
              <a:hueOff val="-134388"/>
            </a:schemeClr>
          </a:solidFill>
        </a:fill>
      </a:tcStyle>
    </a:firstRow>
  </a:tblStyle>
  <a:tblStyle styleId="{33BA23B1-9221-436E-865A-0063620EA4FD}" styleName="">
    <a:tblBg/>
    <a:wholeTbl>
      <a:tcTxStyle b="off" i="off">
        <a:font>
          <a:latin typeface="Avenir Next Regular"/>
          <a:ea typeface="Avenir Next Regular"/>
          <a:cs typeface="Avenir Next Regular"/>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FEBE1"/>
          </a:solidFill>
        </a:fill>
      </a:tcStyle>
    </a:wholeTbl>
    <a:band2H>
      <a:tcTxStyle b="def" i="def"/>
      <a:tcStyle>
        <a:tcBdr/>
        <a:fill>
          <a:solidFill>
            <a:srgbClr val="D9D5CA"/>
          </a:solidFill>
        </a:fill>
      </a:tcStyle>
    </a:band2H>
    <a:firstCol>
      <a:tcTxStyle b="on" i="off">
        <a:font>
          <a:latin typeface="Avenir Next Regular"/>
          <a:ea typeface="Avenir Next Regular"/>
          <a:cs typeface="Avenir Next Regular"/>
        </a:font>
        <a:srgbClr val="000000"/>
      </a:tcTxStyle>
      <a:tcStyle>
        <a:tcBdr>
          <a:left>
            <a:ln w="12700" cap="flat">
              <a:noFill/>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D0CCC4"/>
          </a:solidFill>
        </a:fill>
      </a:tcStyle>
    </a:firstCol>
    <a:lastRow>
      <a:tcTxStyle b="on" i="off">
        <a:font>
          <a:latin typeface="Avenir Next Regular"/>
          <a:ea typeface="Avenir Next Regular"/>
          <a:cs typeface="Avenir Next Regular"/>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noFill/>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noFill/>
        </a:fill>
      </a:tcStyle>
    </a:lastRow>
    <a:firstRow>
      <a:tcTxStyle b="on" i="off">
        <a:font>
          <a:latin typeface="Avenir Next Regular"/>
          <a:ea typeface="Avenir Next Regular"/>
          <a:cs typeface="Avenir Next Regular"/>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noFill/>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5413C"/>
          </a:solidFill>
        </a:fill>
      </a:tcStyle>
    </a:firstRow>
  </a:tblStyle>
  <a:tblStyle styleId="{2708684C-4D16-4618-839F-0558EEFCDFE6}" styleName="">
    <a:tblBg/>
    <a:wholeTbl>
      <a:tcTxStyle b="off" i="off">
        <a:font>
          <a:latin typeface="Avenir Next Regular"/>
          <a:ea typeface="Avenir Next Regular"/>
          <a:cs typeface="Avenir Next Regular"/>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b="def" i="def"/>
      <a:tcStyle>
        <a:tcBdr/>
        <a:fill>
          <a:solidFill>
            <a:srgbClr val="D9D5CA"/>
          </a:solidFill>
        </a:fill>
      </a:tcStyle>
    </a:band2H>
    <a:firstCol>
      <a:tcTxStyle b="on" i="off">
        <a:font>
          <a:latin typeface="Avenir Next Regular"/>
          <a:ea typeface="Avenir Next Regular"/>
          <a:cs typeface="Avenir Next Regular"/>
        </a:font>
        <a:srgbClr val="000000"/>
      </a:tcTxStyle>
      <a:tcStyle>
        <a:tcBdr>
          <a:left>
            <a:ln w="12700" cap="flat">
              <a:noFill/>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D0CCC4"/>
          </a:solidFill>
        </a:fill>
      </a:tcStyle>
    </a:firstCol>
    <a:lastRow>
      <a:tcTxStyle b="on" i="off">
        <a:font>
          <a:latin typeface="Avenir Next Regular"/>
          <a:ea typeface="Avenir Next Regular"/>
          <a:cs typeface="Avenir Next Regular"/>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noFill/>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B7B5B1"/>
          </a:solidFill>
        </a:fill>
      </a:tcStyle>
    </a:lastRow>
    <a:firstRow>
      <a:tcTxStyle b="on" i="off">
        <a:font>
          <a:latin typeface="Avenir Next Regular"/>
          <a:ea typeface="Avenir Next Regular"/>
          <a:cs typeface="Avenir Next Regular"/>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noFill/>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B7B5B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4" name="Shape 164"/>
          <p:cNvSpPr/>
          <p:nvPr>
            <p:ph type="sldImg"/>
          </p:nvPr>
        </p:nvSpPr>
        <p:spPr>
          <a:xfrm>
            <a:off x="1143000" y="685800"/>
            <a:ext cx="4572000" cy="3429000"/>
          </a:xfrm>
          <a:prstGeom prst="rect">
            <a:avLst/>
          </a:prstGeom>
        </p:spPr>
        <p:txBody>
          <a:bodyPr/>
          <a:lstStyle/>
          <a:p>
            <a:pPr/>
          </a:p>
        </p:txBody>
      </p:sp>
      <p:sp>
        <p:nvSpPr>
          <p:cNvPr id="165" name="Shape 16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3" name="Author and Date"/>
          <p:cNvSpPr txBox="1"/>
          <p:nvPr>
            <p:ph type="body" sz="quarter" idx="13" hasCustomPrompt="1"/>
          </p:nvPr>
        </p:nvSpPr>
        <p:spPr>
          <a:xfrm>
            <a:off x="1727200" y="1003300"/>
            <a:ext cx="20929600" cy="482600"/>
          </a:xfrm>
          <a:prstGeom prst="rect">
            <a:avLst/>
          </a:prstGeom>
        </p:spPr>
        <p:txBody>
          <a:bodyPr anchor="ctr"/>
          <a:lstStyle>
            <a:lvl1pPr defTabSz="685800">
              <a:lnSpc>
                <a:spcPct val="100000"/>
              </a:lnSpc>
              <a:defRPr b="1" cap="all" spc="0" sz="2000">
                <a:solidFill>
                  <a:srgbClr val="227AAF"/>
                </a:solidFill>
              </a:defRPr>
            </a:lvl1pPr>
          </a:lstStyle>
          <a:p>
            <a:pPr/>
            <a:r>
              <a:t>Author and Date</a:t>
            </a:r>
          </a:p>
        </p:txBody>
      </p:sp>
      <p:sp>
        <p:nvSpPr>
          <p:cNvPr id="14" name="Presentation Title"/>
          <p:cNvSpPr txBox="1"/>
          <p:nvPr>
            <p:ph type="title" hasCustomPrompt="1"/>
          </p:nvPr>
        </p:nvSpPr>
        <p:spPr>
          <a:prstGeom prst="rect">
            <a:avLst/>
          </a:prstGeom>
        </p:spPr>
        <p:txBody>
          <a:bodyPr/>
          <a:lstStyle/>
          <a:p>
            <a:pPr/>
            <a:r>
              <a:t>Presentation Title</a:t>
            </a:r>
          </a:p>
        </p:txBody>
      </p:sp>
      <p:sp>
        <p:nvSpPr>
          <p:cNvPr id="15" name="Body Level One…"/>
          <p:cNvSpPr txBox="1"/>
          <p:nvPr>
            <p:ph type="body" sz="quarter" idx="1" hasCustomPrompt="1"/>
          </p:nvPr>
        </p:nvSpPr>
        <p:spPr>
          <a:prstGeom prst="rect">
            <a:avLst/>
          </a:prstGeom>
        </p:spPr>
        <p:txBody>
          <a:bodyPr/>
          <a:lstStyle/>
          <a:p>
            <a:pPr/>
            <a:r>
              <a:t>Presentation Subtitle</a:t>
            </a:r>
          </a:p>
          <a:p>
            <a:pPr lvl="1"/>
            <a:r>
              <a:t/>
            </a:r>
          </a:p>
          <a:p>
            <a:pPr lvl="2"/>
            <a:r>
              <a:t/>
            </a:r>
          </a:p>
          <a:p>
            <a:pPr lvl="3"/>
            <a:r>
              <a:t/>
            </a:r>
          </a:p>
          <a:p>
            <a:pPr lvl="4"/>
            <a:r>
              <a:t/>
            </a:r>
          </a:p>
        </p:txBody>
      </p:sp>
      <p:sp>
        <p:nvSpPr>
          <p:cNvPr id="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09" name="Body Level One…"/>
          <p:cNvSpPr txBox="1"/>
          <p:nvPr>
            <p:ph type="body" sz="quarter" idx="1" hasCustomPrompt="1"/>
          </p:nvPr>
        </p:nvSpPr>
        <p:spPr>
          <a:xfrm>
            <a:off x="1727200" y="5281886"/>
            <a:ext cx="20929600" cy="3136901"/>
          </a:xfrm>
          <a:prstGeom prst="rect">
            <a:avLst/>
          </a:prstGeom>
        </p:spPr>
        <p:txBody>
          <a:bodyPr anchor="ctr"/>
          <a:lstStyle>
            <a:lvl1pPr>
              <a:lnSpc>
                <a:spcPct val="80000"/>
              </a:lnSpc>
              <a:defRPr spc="-86" sz="8600">
                <a:solidFill>
                  <a:srgbClr val="4A4A4A"/>
                </a:solidFill>
                <a:latin typeface="Publico Headline Roman"/>
                <a:ea typeface="Publico Headline Roman"/>
                <a:cs typeface="Publico Headline Roman"/>
                <a:sym typeface="Publico Headline Roman"/>
              </a:defRPr>
            </a:lvl1pPr>
            <a:lvl2pPr>
              <a:lnSpc>
                <a:spcPct val="80000"/>
              </a:lnSpc>
              <a:defRPr spc="-86" sz="8600">
                <a:solidFill>
                  <a:srgbClr val="4A4A4A"/>
                </a:solidFill>
                <a:latin typeface="Publico Headline Roman"/>
                <a:ea typeface="Publico Headline Roman"/>
                <a:cs typeface="Publico Headline Roman"/>
                <a:sym typeface="Publico Headline Roman"/>
              </a:defRPr>
            </a:lvl2pPr>
            <a:lvl3pPr>
              <a:lnSpc>
                <a:spcPct val="80000"/>
              </a:lnSpc>
              <a:defRPr spc="-86" sz="8600">
                <a:solidFill>
                  <a:srgbClr val="4A4A4A"/>
                </a:solidFill>
                <a:latin typeface="Publico Headline Roman"/>
                <a:ea typeface="Publico Headline Roman"/>
                <a:cs typeface="Publico Headline Roman"/>
                <a:sym typeface="Publico Headline Roman"/>
              </a:defRPr>
            </a:lvl3pPr>
            <a:lvl4pPr>
              <a:lnSpc>
                <a:spcPct val="80000"/>
              </a:lnSpc>
              <a:defRPr spc="-86" sz="8600">
                <a:solidFill>
                  <a:srgbClr val="4A4A4A"/>
                </a:solidFill>
                <a:latin typeface="Publico Headline Roman"/>
                <a:ea typeface="Publico Headline Roman"/>
                <a:cs typeface="Publico Headline Roman"/>
                <a:sym typeface="Publico Headline Roman"/>
              </a:defRPr>
            </a:lvl4pPr>
            <a:lvl5pPr>
              <a:lnSpc>
                <a:spcPct val="80000"/>
              </a:lnSpc>
              <a:defRPr spc="-86" sz="8600">
                <a:solidFill>
                  <a:srgbClr val="4A4A4A"/>
                </a:solidFill>
                <a:latin typeface="Publico Headline Roman"/>
                <a:ea typeface="Publico Headline Roman"/>
                <a:cs typeface="Publico Headline Roman"/>
                <a:sym typeface="Publico Headline Roman"/>
              </a:defRPr>
            </a:lvl5pPr>
          </a:lstStyle>
          <a:p>
            <a:pPr/>
            <a:r>
              <a:t>Statement</a:t>
            </a:r>
          </a:p>
          <a:p>
            <a:pPr lvl="1"/>
            <a:r>
              <a:t/>
            </a:r>
          </a:p>
          <a:p>
            <a:pPr lvl="2"/>
            <a:r>
              <a:t/>
            </a:r>
          </a:p>
          <a:p>
            <a:pPr lvl="3"/>
            <a:r>
              <a:t/>
            </a:r>
          </a:p>
          <a:p>
            <a:pPr lvl="4"/>
            <a:r>
              <a:t/>
            </a:r>
          </a:p>
        </p:txBody>
      </p:sp>
      <p:sp>
        <p:nvSpPr>
          <p:cNvPr id="110" name="Slide Number"/>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ig Fact">
    <p:bg>
      <p:bgPr>
        <a:solidFill>
          <a:srgbClr val="227AAF"/>
        </a:solidFill>
      </p:bgPr>
    </p:bg>
    <p:spTree>
      <p:nvGrpSpPr>
        <p:cNvPr id="1" name=""/>
        <p:cNvGrpSpPr/>
        <p:nvPr/>
      </p:nvGrpSpPr>
      <p:grpSpPr>
        <a:xfrm>
          <a:off x="0" y="0"/>
          <a:ext cx="0" cy="0"/>
          <a:chOff x="0" y="0"/>
          <a:chExt cx="0" cy="0"/>
        </a:xfrm>
      </p:grpSpPr>
      <p:sp>
        <p:nvSpPr>
          <p:cNvPr id="117" name="Fact information"/>
          <p:cNvSpPr txBox="1"/>
          <p:nvPr>
            <p:ph type="body" sz="quarter" idx="13" hasCustomPrompt="1"/>
          </p:nvPr>
        </p:nvSpPr>
        <p:spPr>
          <a:xfrm>
            <a:off x="1727200" y="8611966"/>
            <a:ext cx="20929600" cy="908813"/>
          </a:xfrm>
          <a:prstGeom prst="rect">
            <a:avLst/>
          </a:prstGeom>
        </p:spPr>
        <p:txBody>
          <a:bodyPr/>
          <a:lstStyle>
            <a:lvl1pPr>
              <a:spcBef>
                <a:spcPts val="2000"/>
              </a:spcBef>
              <a:defRPr>
                <a:solidFill>
                  <a:srgbClr val="F0EBE0"/>
                </a:solidFill>
              </a:defRPr>
            </a:lvl1pPr>
          </a:lstStyle>
          <a:p>
            <a:pPr/>
            <a:r>
              <a:t>Fact information</a:t>
            </a:r>
          </a:p>
        </p:txBody>
      </p:sp>
      <p:sp>
        <p:nvSpPr>
          <p:cNvPr id="118" name="Line"/>
          <p:cNvSpPr/>
          <p:nvPr/>
        </p:nvSpPr>
        <p:spPr>
          <a:xfrm>
            <a:off x="863600" y="12852400"/>
            <a:ext cx="22656801" cy="0"/>
          </a:xfrm>
          <a:prstGeom prst="line">
            <a:avLst/>
          </a:prstGeom>
          <a:ln w="12700">
            <a:solidFill>
              <a:srgbClr val="EFEBD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119" name="Line"/>
          <p:cNvSpPr/>
          <p:nvPr/>
        </p:nvSpPr>
        <p:spPr>
          <a:xfrm>
            <a:off x="863600" y="889000"/>
            <a:ext cx="22656801" cy="0"/>
          </a:xfrm>
          <a:prstGeom prst="line">
            <a:avLst/>
          </a:prstGeom>
          <a:ln w="50800">
            <a:solidFill>
              <a:srgbClr val="EFEBD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120" name="Body Level One…"/>
          <p:cNvSpPr txBox="1"/>
          <p:nvPr>
            <p:ph type="body" idx="1" hasCustomPrompt="1"/>
          </p:nvPr>
        </p:nvSpPr>
        <p:spPr>
          <a:xfrm>
            <a:off x="1727200" y="1098623"/>
            <a:ext cx="20929600" cy="7461177"/>
          </a:xfrm>
          <a:prstGeom prst="rect">
            <a:avLst/>
          </a:prstGeom>
        </p:spPr>
        <p:txBody>
          <a:bodyPr anchor="b"/>
          <a:lstStyle>
            <a:lvl1pPr>
              <a:lnSpc>
                <a:spcPct val="70000"/>
              </a:lnSpc>
              <a:defRPr b="1" spc="-300" sz="30000">
                <a:solidFill>
                  <a:srgbClr val="FFFFFF"/>
                </a:solidFill>
                <a:latin typeface="Publico Headline Roman"/>
                <a:ea typeface="Publico Headline Roman"/>
                <a:cs typeface="Publico Headline Roman"/>
                <a:sym typeface="Publico Headline Roman"/>
              </a:defRPr>
            </a:lvl1pPr>
            <a:lvl2pPr>
              <a:lnSpc>
                <a:spcPct val="70000"/>
              </a:lnSpc>
              <a:defRPr b="1" spc="-300" sz="30000">
                <a:solidFill>
                  <a:srgbClr val="FFFFFF"/>
                </a:solidFill>
                <a:latin typeface="Publico Headline Roman"/>
                <a:ea typeface="Publico Headline Roman"/>
                <a:cs typeface="Publico Headline Roman"/>
                <a:sym typeface="Publico Headline Roman"/>
              </a:defRPr>
            </a:lvl2pPr>
            <a:lvl3pPr>
              <a:lnSpc>
                <a:spcPct val="70000"/>
              </a:lnSpc>
              <a:defRPr b="1" spc="-300" sz="30000">
                <a:solidFill>
                  <a:srgbClr val="FFFFFF"/>
                </a:solidFill>
                <a:latin typeface="Publico Headline Roman"/>
                <a:ea typeface="Publico Headline Roman"/>
                <a:cs typeface="Publico Headline Roman"/>
                <a:sym typeface="Publico Headline Roman"/>
              </a:defRPr>
            </a:lvl3pPr>
            <a:lvl4pPr>
              <a:lnSpc>
                <a:spcPct val="70000"/>
              </a:lnSpc>
              <a:defRPr b="1" spc="-300" sz="30000">
                <a:solidFill>
                  <a:srgbClr val="FFFFFF"/>
                </a:solidFill>
                <a:latin typeface="Publico Headline Roman"/>
                <a:ea typeface="Publico Headline Roman"/>
                <a:cs typeface="Publico Headline Roman"/>
                <a:sym typeface="Publico Headline Roman"/>
              </a:defRPr>
            </a:lvl4pPr>
            <a:lvl5pPr>
              <a:lnSpc>
                <a:spcPct val="70000"/>
              </a:lnSpc>
              <a:defRPr b="1" spc="-300" sz="30000">
                <a:solidFill>
                  <a:srgbClr val="FFFFFF"/>
                </a:solidFill>
                <a:latin typeface="Publico Headline Roman"/>
                <a:ea typeface="Publico Headline Roman"/>
                <a:cs typeface="Publico Headline Roman"/>
                <a:sym typeface="Publico Headline Roman"/>
              </a:defRPr>
            </a:lvl5pPr>
          </a:lstStyle>
          <a:p>
            <a:pPr/>
            <a:r>
              <a:t>100%</a:t>
            </a:r>
          </a:p>
          <a:p>
            <a:pPr lvl="1"/>
            <a:r>
              <a:t/>
            </a:r>
          </a:p>
          <a:p>
            <a:pPr lvl="2"/>
            <a:r>
              <a:t/>
            </a:r>
          </a:p>
          <a:p>
            <a:pPr lvl="3"/>
            <a:r>
              <a:t/>
            </a:r>
          </a:p>
          <a:p>
            <a:pPr lvl="4"/>
            <a:r>
              <a:t/>
            </a:r>
          </a:p>
        </p:txBody>
      </p:sp>
      <p:sp>
        <p:nvSpPr>
          <p:cNvPr id="121" name="Slide Number"/>
          <p:cNvSpPr txBox="1"/>
          <p:nvPr>
            <p:ph type="sldNum" sz="quarter" idx="2"/>
          </p:nvPr>
        </p:nvSpPr>
        <p:spPr>
          <a:xfrm>
            <a:off x="12001500" y="13030199"/>
            <a:ext cx="386335" cy="419101"/>
          </a:xfrm>
          <a:prstGeom prst="rect">
            <a:avLst/>
          </a:prstGeom>
        </p:spPr>
        <p:txBody>
          <a:bodyPr/>
          <a:lstStyle>
            <a:lvl1pPr>
              <a:defRPr>
                <a:solidFill>
                  <a:srgbClr val="F0EB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sp>
        <p:nvSpPr>
          <p:cNvPr id="128" name="Image"/>
          <p:cNvSpPr/>
          <p:nvPr>
            <p:ph type="pic" idx="13"/>
          </p:nvPr>
        </p:nvSpPr>
        <p:spPr>
          <a:xfrm>
            <a:off x="-25400" y="-5359400"/>
            <a:ext cx="24422100" cy="24422100"/>
          </a:xfrm>
          <a:prstGeom prst="rect">
            <a:avLst/>
          </a:prstGeom>
        </p:spPr>
        <p:txBody>
          <a:bodyPr lIns="91439" tIns="45719" rIns="91439" bIns="45719">
            <a:noAutofit/>
          </a:bodyPr>
          <a:lstStyle/>
          <a:p>
            <a:pPr/>
          </a:p>
        </p:txBody>
      </p:sp>
      <p:sp>
        <p:nvSpPr>
          <p:cNvPr id="129" name="Body Level One…"/>
          <p:cNvSpPr txBox="1"/>
          <p:nvPr>
            <p:ph type="body" sz="quarter" idx="1" hasCustomPrompt="1"/>
          </p:nvPr>
        </p:nvSpPr>
        <p:spPr>
          <a:xfrm>
            <a:off x="1409700" y="2119884"/>
            <a:ext cx="10775585" cy="1936416"/>
          </a:xfrm>
          <a:prstGeom prst="rect">
            <a:avLst/>
          </a:prstGeom>
        </p:spPr>
        <p:txBody>
          <a:bodyPr/>
          <a:lstStyle>
            <a:lvl1pPr>
              <a:defRPr spc="-58" sz="5800">
                <a:solidFill>
                  <a:srgbClr val="247AB0"/>
                </a:solidFill>
                <a:latin typeface="Publico Headline Roman"/>
                <a:ea typeface="Publico Headline Roman"/>
                <a:cs typeface="Publico Headline Roman"/>
                <a:sym typeface="Publico Headline Roman"/>
              </a:defRPr>
            </a:lvl1pPr>
            <a:lvl2pPr>
              <a:defRPr spc="-58" sz="5800">
                <a:solidFill>
                  <a:srgbClr val="247AB0"/>
                </a:solidFill>
                <a:latin typeface="Publico Headline Roman"/>
                <a:ea typeface="Publico Headline Roman"/>
                <a:cs typeface="Publico Headline Roman"/>
                <a:sym typeface="Publico Headline Roman"/>
              </a:defRPr>
            </a:lvl2pPr>
            <a:lvl3pPr>
              <a:defRPr spc="-58" sz="5800">
                <a:solidFill>
                  <a:srgbClr val="247AB0"/>
                </a:solidFill>
                <a:latin typeface="Publico Headline Roman"/>
                <a:ea typeface="Publico Headline Roman"/>
                <a:cs typeface="Publico Headline Roman"/>
                <a:sym typeface="Publico Headline Roman"/>
              </a:defRPr>
            </a:lvl3pPr>
            <a:lvl4pPr>
              <a:defRPr spc="-58" sz="5800">
                <a:solidFill>
                  <a:srgbClr val="247AB0"/>
                </a:solidFill>
                <a:latin typeface="Publico Headline Roman"/>
                <a:ea typeface="Publico Headline Roman"/>
                <a:cs typeface="Publico Headline Roman"/>
                <a:sym typeface="Publico Headline Roman"/>
              </a:defRPr>
            </a:lvl4pPr>
            <a:lvl5pPr>
              <a:defRPr spc="-58" sz="5800">
                <a:solidFill>
                  <a:srgbClr val="247AB0"/>
                </a:solidFill>
                <a:latin typeface="Publico Headline Roman"/>
                <a:ea typeface="Publico Headline Roman"/>
                <a:cs typeface="Publico Headline Roman"/>
                <a:sym typeface="Publico Headline Roman"/>
              </a:defRPr>
            </a:lvl5pPr>
          </a:lstStyle>
          <a:p>
            <a:pPr/>
            <a:r>
              <a:t>“Notable Quote”</a:t>
            </a:r>
          </a:p>
          <a:p>
            <a:pPr lvl="1"/>
            <a:r>
              <a:t/>
            </a:r>
          </a:p>
          <a:p>
            <a:pPr lvl="2"/>
            <a:r>
              <a:t/>
            </a:r>
          </a:p>
          <a:p>
            <a:pPr lvl="3"/>
            <a:r>
              <a:t/>
            </a:r>
          </a:p>
          <a:p>
            <a:pPr lvl="4"/>
            <a:r>
              <a:t/>
            </a:r>
          </a:p>
        </p:txBody>
      </p:sp>
      <p:sp>
        <p:nvSpPr>
          <p:cNvPr id="130" name="Line"/>
          <p:cNvSpPr/>
          <p:nvPr/>
        </p:nvSpPr>
        <p:spPr>
          <a:xfrm>
            <a:off x="863600" y="889000"/>
            <a:ext cx="22656801" cy="0"/>
          </a:xfrm>
          <a:prstGeom prst="line">
            <a:avLst/>
          </a:prstGeom>
          <a:ln w="50800">
            <a:solidFill>
              <a:srgbClr val="227AA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131" name="Line"/>
          <p:cNvSpPr/>
          <p:nvPr/>
        </p:nvSpPr>
        <p:spPr>
          <a:xfrm>
            <a:off x="863600" y="12852400"/>
            <a:ext cx="22656801" cy="0"/>
          </a:xfrm>
          <a:prstGeom prst="line">
            <a:avLst/>
          </a:prstGeom>
          <a:ln w="12700">
            <a:solidFill>
              <a:srgbClr val="227AA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132" name="Attribution"/>
          <p:cNvSpPr txBox="1"/>
          <p:nvPr>
            <p:ph type="body" sz="quarter" idx="14" hasCustomPrompt="1"/>
          </p:nvPr>
        </p:nvSpPr>
        <p:spPr>
          <a:xfrm>
            <a:off x="1409700" y="4051453"/>
            <a:ext cx="10775585" cy="543053"/>
          </a:xfrm>
          <a:prstGeom prst="rect">
            <a:avLst/>
          </a:prstGeom>
        </p:spPr>
        <p:txBody>
          <a:bodyPr anchor="ctr"/>
          <a:lstStyle>
            <a:lvl1pPr defTabSz="12700">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2400">
                <a:solidFill>
                  <a:srgbClr val="227AAF"/>
                </a:solidFill>
                <a:latin typeface="Publico Text Semibold"/>
                <a:ea typeface="Publico Text Semibold"/>
                <a:cs typeface="Publico Text Semibold"/>
                <a:sym typeface="Publico Text Semibold"/>
              </a:defRPr>
            </a:lvl1pPr>
          </a:lstStyle>
          <a:p>
            <a:pPr/>
            <a:r>
              <a:t>Attribution</a:t>
            </a:r>
          </a:p>
        </p:txBody>
      </p:sp>
      <p:sp>
        <p:nvSpPr>
          <p:cNvPr id="133" name="Slide Number"/>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140" name="Image"/>
          <p:cNvSpPr/>
          <p:nvPr>
            <p:ph type="pic" sz="quarter" idx="13"/>
          </p:nvPr>
        </p:nvSpPr>
        <p:spPr>
          <a:xfrm>
            <a:off x="14727242" y="5618197"/>
            <a:ext cx="7877462" cy="7877463"/>
          </a:xfrm>
          <a:prstGeom prst="rect">
            <a:avLst/>
          </a:prstGeom>
        </p:spPr>
        <p:txBody>
          <a:bodyPr lIns="91439" tIns="45719" rIns="91439" bIns="45719">
            <a:noAutofit/>
          </a:bodyPr>
          <a:lstStyle/>
          <a:p>
            <a:pPr/>
          </a:p>
        </p:txBody>
      </p:sp>
      <p:sp>
        <p:nvSpPr>
          <p:cNvPr id="141" name="609701706_939x626.jpg"/>
          <p:cNvSpPr/>
          <p:nvPr>
            <p:ph type="pic" sz="quarter" idx="14"/>
          </p:nvPr>
        </p:nvSpPr>
        <p:spPr>
          <a:xfrm>
            <a:off x="14700215" y="1511300"/>
            <a:ext cx="7943851" cy="5295900"/>
          </a:xfrm>
          <a:prstGeom prst="rect">
            <a:avLst/>
          </a:prstGeom>
        </p:spPr>
        <p:txBody>
          <a:bodyPr lIns="91439" tIns="45719" rIns="91439" bIns="45719">
            <a:noAutofit/>
          </a:bodyPr>
          <a:lstStyle/>
          <a:p>
            <a:pPr/>
          </a:p>
        </p:txBody>
      </p:sp>
      <p:sp>
        <p:nvSpPr>
          <p:cNvPr id="142" name="139465515_1890x1620.jpg"/>
          <p:cNvSpPr/>
          <p:nvPr>
            <p:ph type="pic" idx="15"/>
          </p:nvPr>
        </p:nvSpPr>
        <p:spPr>
          <a:xfrm>
            <a:off x="1778000" y="1346200"/>
            <a:ext cx="12852400" cy="11016343"/>
          </a:xfrm>
          <a:prstGeom prst="rect">
            <a:avLst/>
          </a:prstGeom>
        </p:spPr>
        <p:txBody>
          <a:bodyPr lIns="91439" tIns="45719" rIns="91439" bIns="45719">
            <a:noAutofit/>
          </a:bodyPr>
          <a:lstStyle/>
          <a:p>
            <a:pPr/>
          </a:p>
        </p:txBody>
      </p:sp>
      <p:sp>
        <p:nvSpPr>
          <p:cNvPr id="143" name="Slide Number"/>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50" name="Image"/>
          <p:cNvSpPr/>
          <p:nvPr>
            <p:ph type="pic" idx="13"/>
          </p:nvPr>
        </p:nvSpPr>
        <p:spPr>
          <a:xfrm>
            <a:off x="1727200" y="-1422400"/>
            <a:ext cx="21310600" cy="15989300"/>
          </a:xfrm>
          <a:prstGeom prst="rect">
            <a:avLst/>
          </a:prstGeom>
        </p:spPr>
        <p:txBody>
          <a:bodyPr lIns="91439" tIns="45719" rIns="91439" bIns="45719">
            <a:noAutofit/>
          </a:bodyPr>
          <a:lstStyle/>
          <a:p>
            <a:pPr/>
          </a:p>
        </p:txBody>
      </p:sp>
      <p:sp>
        <p:nvSpPr>
          <p:cNvPr id="151" name="Slide Number"/>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58" name="Slide Number"/>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
    <p:spTree>
      <p:nvGrpSpPr>
        <p:cNvPr id="1" name=""/>
        <p:cNvGrpSpPr/>
        <p:nvPr/>
      </p:nvGrpSpPr>
      <p:grpSpPr>
        <a:xfrm>
          <a:off x="0" y="0"/>
          <a:ext cx="0" cy="0"/>
          <a:chOff x="0" y="0"/>
          <a:chExt cx="0" cy="0"/>
        </a:xfrm>
      </p:grpSpPr>
      <p:sp>
        <p:nvSpPr>
          <p:cNvPr id="23" name="178465776_2880x1920.jpg"/>
          <p:cNvSpPr/>
          <p:nvPr>
            <p:ph type="pic" idx="13"/>
          </p:nvPr>
        </p:nvSpPr>
        <p:spPr>
          <a:xfrm>
            <a:off x="-1" y="-2527300"/>
            <a:ext cx="24384001" cy="16256000"/>
          </a:xfrm>
          <a:prstGeom prst="rect">
            <a:avLst/>
          </a:prstGeom>
        </p:spPr>
        <p:txBody>
          <a:bodyPr lIns="91439" tIns="45719" rIns="91439" bIns="45719">
            <a:noAutofit/>
          </a:bodyPr>
          <a:lstStyle/>
          <a:p>
            <a:pPr/>
          </a:p>
        </p:txBody>
      </p:sp>
      <p:sp>
        <p:nvSpPr>
          <p:cNvPr id="24" name="Body Level One…"/>
          <p:cNvSpPr txBox="1"/>
          <p:nvPr>
            <p:ph type="body" sz="quarter" idx="1" hasCustomPrompt="1"/>
          </p:nvPr>
        </p:nvSpPr>
        <p:spPr>
          <a:xfrm>
            <a:off x="1727200" y="10718800"/>
            <a:ext cx="20929600" cy="2025650"/>
          </a:xfrm>
          <a:prstGeom prst="rect">
            <a:avLst/>
          </a:prstGeom>
        </p:spPr>
        <p:txBody>
          <a:bodyPr/>
          <a:lstStyle>
            <a:lvl1pPr>
              <a:spcBef>
                <a:spcPts val="2000"/>
              </a:spcBef>
              <a:defRPr>
                <a:solidFill>
                  <a:srgbClr val="F0EBE0"/>
                </a:solidFill>
              </a:defRPr>
            </a:lvl1pPr>
            <a:lvl2pPr>
              <a:spcBef>
                <a:spcPts val="2000"/>
              </a:spcBef>
              <a:defRPr>
                <a:solidFill>
                  <a:srgbClr val="F0EBE0"/>
                </a:solidFill>
              </a:defRPr>
            </a:lvl2pPr>
            <a:lvl3pPr>
              <a:spcBef>
                <a:spcPts val="2000"/>
              </a:spcBef>
              <a:defRPr>
                <a:solidFill>
                  <a:srgbClr val="F0EBE0"/>
                </a:solidFill>
              </a:defRPr>
            </a:lvl3pPr>
            <a:lvl4pPr>
              <a:spcBef>
                <a:spcPts val="2000"/>
              </a:spcBef>
              <a:defRPr>
                <a:solidFill>
                  <a:srgbClr val="F0EBE0"/>
                </a:solidFill>
              </a:defRPr>
            </a:lvl4pPr>
            <a:lvl5pPr>
              <a:spcBef>
                <a:spcPts val="2000"/>
              </a:spcBef>
              <a:defRPr>
                <a:solidFill>
                  <a:srgbClr val="F0EBE0"/>
                </a:solidFill>
              </a:defRPr>
            </a:lvl5pPr>
          </a:lstStyle>
          <a:p>
            <a:pPr/>
            <a:r>
              <a:t>Presentation Subtitle</a:t>
            </a:r>
          </a:p>
          <a:p>
            <a:pPr lvl="1"/>
            <a:r>
              <a:t/>
            </a:r>
          </a:p>
          <a:p>
            <a:pPr lvl="2"/>
            <a:r>
              <a:t/>
            </a:r>
          </a:p>
          <a:p>
            <a:pPr lvl="3"/>
            <a:r>
              <a:t/>
            </a:r>
          </a:p>
          <a:p>
            <a:pPr lvl="4"/>
            <a:r>
              <a:t/>
            </a:r>
          </a:p>
        </p:txBody>
      </p:sp>
      <p:sp>
        <p:nvSpPr>
          <p:cNvPr id="25" name="Presentation Title"/>
          <p:cNvSpPr txBox="1"/>
          <p:nvPr>
            <p:ph type="title" hasCustomPrompt="1"/>
          </p:nvPr>
        </p:nvSpPr>
        <p:spPr>
          <a:xfrm>
            <a:off x="1727200" y="7817246"/>
            <a:ext cx="20929600" cy="2799954"/>
          </a:xfrm>
          <a:prstGeom prst="rect">
            <a:avLst/>
          </a:prstGeom>
        </p:spPr>
        <p:txBody>
          <a:bodyPr/>
          <a:lstStyle>
            <a:lvl1pPr>
              <a:defRPr>
                <a:solidFill>
                  <a:srgbClr val="FFFFFF"/>
                </a:solidFill>
              </a:defRPr>
            </a:lvl1pPr>
          </a:lstStyle>
          <a:p>
            <a:pPr/>
            <a:r>
              <a:t>Presentation Title</a:t>
            </a:r>
          </a:p>
        </p:txBody>
      </p:sp>
      <p:sp>
        <p:nvSpPr>
          <p:cNvPr id="26" name="Author and Date"/>
          <p:cNvSpPr txBox="1"/>
          <p:nvPr>
            <p:ph type="body" sz="quarter" idx="14" hasCustomPrompt="1"/>
          </p:nvPr>
        </p:nvSpPr>
        <p:spPr>
          <a:xfrm>
            <a:off x="1727200" y="1003300"/>
            <a:ext cx="20929600" cy="480060"/>
          </a:xfrm>
          <a:prstGeom prst="rect">
            <a:avLst/>
          </a:prstGeom>
        </p:spPr>
        <p:txBody>
          <a:bodyPr anchor="ctr"/>
          <a:lstStyle>
            <a:lvl1pPr defTabSz="685800">
              <a:lnSpc>
                <a:spcPct val="100000"/>
              </a:lnSpc>
              <a:defRPr b="1" cap="all" spc="0" sz="2000">
                <a:solidFill>
                  <a:srgbClr val="F0EBE0"/>
                </a:solidFill>
              </a:defRPr>
            </a:lvl1pPr>
          </a:lstStyle>
          <a:p>
            <a:pPr/>
            <a:r>
              <a:t>Author and Date</a:t>
            </a:r>
          </a:p>
        </p:txBody>
      </p:sp>
      <p:sp>
        <p:nvSpPr>
          <p:cNvPr id="27" name="Line"/>
          <p:cNvSpPr/>
          <p:nvPr/>
        </p:nvSpPr>
        <p:spPr>
          <a:xfrm>
            <a:off x="863600" y="12852400"/>
            <a:ext cx="22656801" cy="0"/>
          </a:xfrm>
          <a:prstGeom prst="line">
            <a:avLst/>
          </a:prstGeom>
          <a:ln w="12700">
            <a:solidFill>
              <a:srgbClr val="FFFFFF">
                <a:alpha val="30000"/>
              </a:srgbClr>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28" name="Line"/>
          <p:cNvSpPr/>
          <p:nvPr/>
        </p:nvSpPr>
        <p:spPr>
          <a:xfrm>
            <a:off x="863600" y="889000"/>
            <a:ext cx="22656801" cy="0"/>
          </a:xfrm>
          <a:prstGeom prst="line">
            <a:avLst/>
          </a:prstGeom>
          <a:ln w="50800">
            <a:solidFill>
              <a:srgbClr val="FFFFFF">
                <a:alpha val="30000"/>
              </a:srgbClr>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29" name="Slide Number"/>
          <p:cNvSpPr txBox="1"/>
          <p:nvPr>
            <p:ph type="sldNum" sz="quarter" idx="2"/>
          </p:nvPr>
        </p:nvSpPr>
        <p:spPr>
          <a:xfrm>
            <a:off x="12001500" y="13030199"/>
            <a:ext cx="386335" cy="419101"/>
          </a:xfrm>
          <a:prstGeom prst="rect">
            <a:avLst/>
          </a:prstGeom>
        </p:spPr>
        <p:txBody>
          <a:bodyPr/>
          <a:lstStyle>
            <a:lvl1pPr>
              <a:defRPr>
                <a:solidFill>
                  <a:srgbClr val="F0EB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 Alt">
    <p:spTree>
      <p:nvGrpSpPr>
        <p:cNvPr id="1" name=""/>
        <p:cNvGrpSpPr/>
        <p:nvPr/>
      </p:nvGrpSpPr>
      <p:grpSpPr>
        <a:xfrm>
          <a:off x="0" y="0"/>
          <a:ext cx="0" cy="0"/>
          <a:chOff x="0" y="0"/>
          <a:chExt cx="0" cy="0"/>
        </a:xfrm>
      </p:grpSpPr>
      <p:sp>
        <p:nvSpPr>
          <p:cNvPr id="36" name="139465515_1890x1620.jpg"/>
          <p:cNvSpPr/>
          <p:nvPr>
            <p:ph type="pic" idx="13"/>
          </p:nvPr>
        </p:nvSpPr>
        <p:spPr>
          <a:xfrm>
            <a:off x="-3352800" y="0"/>
            <a:ext cx="16002000" cy="13716000"/>
          </a:xfrm>
          <a:prstGeom prst="rect">
            <a:avLst/>
          </a:prstGeom>
        </p:spPr>
        <p:txBody>
          <a:bodyPr lIns="91439" tIns="45719" rIns="91439" bIns="45719">
            <a:noAutofit/>
          </a:bodyPr>
          <a:lstStyle/>
          <a:p>
            <a:pPr/>
          </a:p>
        </p:txBody>
      </p:sp>
      <p:sp>
        <p:nvSpPr>
          <p:cNvPr id="37" name="Slide Title"/>
          <p:cNvSpPr txBox="1"/>
          <p:nvPr>
            <p:ph type="title" hasCustomPrompt="1"/>
          </p:nvPr>
        </p:nvSpPr>
        <p:spPr>
          <a:xfrm>
            <a:off x="13665200" y="4394200"/>
            <a:ext cx="9271000" cy="2540000"/>
          </a:xfrm>
          <a:prstGeom prst="rect">
            <a:avLst/>
          </a:prstGeom>
        </p:spPr>
        <p:txBody>
          <a:bodyPr anchor="t"/>
          <a:lstStyle>
            <a:lvl1pPr algn="l">
              <a:defRPr spc="-80" sz="8000"/>
            </a:lvl1pPr>
          </a:lstStyle>
          <a:p>
            <a:pPr/>
            <a:r>
              <a:t>Slide Title</a:t>
            </a:r>
          </a:p>
        </p:txBody>
      </p:sp>
      <p:sp>
        <p:nvSpPr>
          <p:cNvPr id="38" name="Body Level One…"/>
          <p:cNvSpPr txBox="1"/>
          <p:nvPr>
            <p:ph type="body" sz="quarter" idx="1" hasCustomPrompt="1"/>
          </p:nvPr>
        </p:nvSpPr>
        <p:spPr>
          <a:xfrm>
            <a:off x="13665200" y="7010400"/>
            <a:ext cx="9271000" cy="2312637"/>
          </a:xfrm>
          <a:prstGeom prst="rect">
            <a:avLst/>
          </a:prstGeom>
        </p:spPr>
        <p:txBody>
          <a:bodyPr/>
          <a:lstStyle>
            <a:lvl1pPr algn="l">
              <a:lnSpc>
                <a:spcPct val="80000"/>
              </a:lnSpc>
            </a:lvl1pPr>
            <a:lvl2pPr algn="l">
              <a:lnSpc>
                <a:spcPct val="80000"/>
              </a:lnSpc>
            </a:lvl2pPr>
            <a:lvl3pPr algn="l">
              <a:lnSpc>
                <a:spcPct val="80000"/>
              </a:lnSpc>
            </a:lvl3pPr>
            <a:lvl4pPr algn="l">
              <a:lnSpc>
                <a:spcPct val="80000"/>
              </a:lnSpc>
            </a:lvl4pPr>
            <a:lvl5pPr algn="l">
              <a:lnSpc>
                <a:spcPct val="80000"/>
              </a:lnSpc>
            </a:lvl5pPr>
          </a:lstStyle>
          <a:p>
            <a:pPr/>
            <a:r>
              <a:t>Slide Subtitle</a:t>
            </a:r>
          </a:p>
          <a:p>
            <a:pPr lvl="1"/>
            <a:r>
              <a:t/>
            </a:r>
          </a:p>
          <a:p>
            <a:pPr lvl="2"/>
            <a:r>
              <a:t/>
            </a:r>
          </a:p>
          <a:p>
            <a:pPr lvl="3"/>
            <a:r>
              <a:t/>
            </a:r>
          </a:p>
          <a:p>
            <a:pPr lvl="4"/>
            <a:r>
              <a:t/>
            </a:r>
          </a:p>
        </p:txBody>
      </p:sp>
      <p:sp>
        <p:nvSpPr>
          <p:cNvPr id="39" name="Author and Date"/>
          <p:cNvSpPr txBox="1"/>
          <p:nvPr>
            <p:ph type="body" sz="quarter" idx="14" hasCustomPrompt="1"/>
          </p:nvPr>
        </p:nvSpPr>
        <p:spPr>
          <a:xfrm>
            <a:off x="13665200" y="3746500"/>
            <a:ext cx="9271000" cy="482600"/>
          </a:xfrm>
          <a:prstGeom prst="rect">
            <a:avLst/>
          </a:prstGeom>
        </p:spPr>
        <p:txBody>
          <a:bodyPr anchor="ctr"/>
          <a:lstStyle>
            <a:lvl1pPr algn="l" defTabSz="685800">
              <a:lnSpc>
                <a:spcPct val="100000"/>
              </a:lnSpc>
              <a:defRPr b="1" cap="all" spc="0" sz="2000">
                <a:solidFill>
                  <a:srgbClr val="227AAF"/>
                </a:solidFill>
              </a:defRPr>
            </a:lvl1pPr>
          </a:lstStyle>
          <a:p>
            <a:pPr/>
            <a:r>
              <a:t>Author and Date</a:t>
            </a:r>
          </a:p>
        </p:txBody>
      </p:sp>
      <p:sp>
        <p:nvSpPr>
          <p:cNvPr id="40" name="Line"/>
          <p:cNvSpPr/>
          <p:nvPr/>
        </p:nvSpPr>
        <p:spPr>
          <a:xfrm>
            <a:off x="13665200" y="3721100"/>
            <a:ext cx="9283700" cy="0"/>
          </a:xfrm>
          <a:prstGeom prst="line">
            <a:avLst/>
          </a:prstGeom>
          <a:ln w="50800">
            <a:solidFill>
              <a:srgbClr val="227AA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41" name="Line"/>
          <p:cNvSpPr/>
          <p:nvPr/>
        </p:nvSpPr>
        <p:spPr>
          <a:xfrm>
            <a:off x="13665200" y="9525000"/>
            <a:ext cx="9283700" cy="0"/>
          </a:xfrm>
          <a:prstGeom prst="line">
            <a:avLst/>
          </a:prstGeom>
          <a:ln w="12700">
            <a:solidFill>
              <a:srgbClr val="227AA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42" name="Slide Number"/>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9" name="Slide Title"/>
          <p:cNvSpPr txBox="1"/>
          <p:nvPr>
            <p:ph type="title" hasCustomPrompt="1"/>
          </p:nvPr>
        </p:nvSpPr>
        <p:spPr>
          <a:xfrm>
            <a:off x="1727200" y="1739900"/>
            <a:ext cx="20929600" cy="3225356"/>
          </a:xfrm>
          <a:prstGeom prst="rect">
            <a:avLst/>
          </a:prstGeom>
        </p:spPr>
        <p:txBody>
          <a:bodyPr anchor="t"/>
          <a:lstStyle/>
          <a:p>
            <a:pPr/>
            <a:r>
              <a:t>Slide Title</a:t>
            </a:r>
          </a:p>
        </p:txBody>
      </p:sp>
      <p:sp>
        <p:nvSpPr>
          <p:cNvPr id="50" name="Author and Date"/>
          <p:cNvSpPr txBox="1"/>
          <p:nvPr>
            <p:ph type="body" sz="quarter" idx="13" hasCustomPrompt="1"/>
          </p:nvPr>
        </p:nvSpPr>
        <p:spPr>
          <a:xfrm>
            <a:off x="1727200" y="1003300"/>
            <a:ext cx="20929600" cy="482600"/>
          </a:xfrm>
          <a:prstGeom prst="rect">
            <a:avLst/>
          </a:prstGeom>
        </p:spPr>
        <p:txBody>
          <a:bodyPr anchor="ctr"/>
          <a:lstStyle>
            <a:lvl1pPr defTabSz="685800">
              <a:lnSpc>
                <a:spcPct val="100000"/>
              </a:lnSpc>
              <a:defRPr b="1" cap="all" spc="0" sz="2000">
                <a:solidFill>
                  <a:srgbClr val="227AAF"/>
                </a:solidFill>
              </a:defRPr>
            </a:lvl1pPr>
          </a:lstStyle>
          <a:p>
            <a:pPr/>
            <a:r>
              <a:t>Author and Date</a:t>
            </a:r>
          </a:p>
        </p:txBody>
      </p:sp>
      <p:sp>
        <p:nvSpPr>
          <p:cNvPr id="51" name="Body Level One…"/>
          <p:cNvSpPr txBox="1"/>
          <p:nvPr>
            <p:ph type="body" sz="half" idx="1" hasCustomPrompt="1"/>
          </p:nvPr>
        </p:nvSpPr>
        <p:spPr>
          <a:xfrm>
            <a:off x="1727200" y="4965700"/>
            <a:ext cx="20929600" cy="6165850"/>
          </a:xfrm>
          <a:prstGeom prst="rect">
            <a:avLst/>
          </a:prstGeom>
        </p:spPr>
        <p:txBody>
          <a:bodyPr numCol="2" spcCol="1046480"/>
          <a:lstStyle>
            <a:lvl1pPr marL="4826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1pPr>
            <a:lvl2pPr marL="9652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2pPr>
            <a:lvl3pPr marL="14478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3pPr>
            <a:lvl4pPr marL="19304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4pPr>
            <a:lvl5pPr marL="24130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5pPr>
          </a:lstStyle>
          <a:p>
            <a:pPr/>
            <a:r>
              <a:t>Slide bullet text</a:t>
            </a:r>
          </a:p>
          <a:p>
            <a:pPr lvl="1"/>
            <a:r>
              <a:t/>
            </a:r>
          </a:p>
          <a:p>
            <a:pPr lvl="2"/>
            <a:r>
              <a:t/>
            </a:r>
          </a:p>
          <a:p>
            <a:pPr lvl="3"/>
            <a:r>
              <a:t/>
            </a:r>
          </a:p>
          <a:p>
            <a:pPr lvl="4"/>
            <a:r>
              <a:t/>
            </a:r>
          </a:p>
        </p:txBody>
      </p:sp>
      <p:sp>
        <p:nvSpPr>
          <p:cNvPr id="52" name="Slide Number"/>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9" name="Body Level One…"/>
          <p:cNvSpPr txBox="1"/>
          <p:nvPr>
            <p:ph type="body" sz="half" idx="1" hasCustomPrompt="1"/>
          </p:nvPr>
        </p:nvSpPr>
        <p:spPr>
          <a:xfrm>
            <a:off x="1727200" y="4965700"/>
            <a:ext cx="20929600" cy="6165850"/>
          </a:xfrm>
          <a:prstGeom prst="rect">
            <a:avLst/>
          </a:prstGeom>
        </p:spPr>
        <p:txBody>
          <a:bodyPr numCol="2" spcCol="1046480"/>
          <a:lstStyle>
            <a:lvl1pPr marL="4826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1pPr>
            <a:lvl2pPr marL="9652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2pPr>
            <a:lvl3pPr marL="14478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3pPr>
            <a:lvl4pPr marL="19304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4pPr>
            <a:lvl5pPr marL="24130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5pPr>
          </a:lstStyle>
          <a:p>
            <a:pPr/>
            <a:r>
              <a:t>Slide bullet text</a:t>
            </a:r>
          </a:p>
          <a:p>
            <a:pPr lvl="1"/>
            <a:r>
              <a:t/>
            </a:r>
          </a:p>
          <a:p>
            <a:pPr lvl="2"/>
            <a:r>
              <a:t/>
            </a:r>
          </a:p>
          <a:p>
            <a:pPr lvl="3"/>
            <a:r>
              <a:t/>
            </a:r>
          </a:p>
          <a:p>
            <a:pPr lvl="4"/>
            <a:r>
              <a:t/>
            </a:r>
          </a:p>
        </p:txBody>
      </p:sp>
      <p:sp>
        <p:nvSpPr>
          <p:cNvPr id="60" name="Slide Number"/>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67" name="Body Level One…"/>
          <p:cNvSpPr txBox="1"/>
          <p:nvPr>
            <p:ph type="body" sz="quarter" idx="1" hasCustomPrompt="1"/>
          </p:nvPr>
        </p:nvSpPr>
        <p:spPr>
          <a:xfrm>
            <a:off x="13665200" y="7635875"/>
            <a:ext cx="9271000" cy="4568825"/>
          </a:xfrm>
          <a:prstGeom prst="rect">
            <a:avLst/>
          </a:prstGeom>
        </p:spPr>
        <p:txBody>
          <a:bodyPr/>
          <a:lstStyle>
            <a:lvl1pPr marL="4826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1pPr>
            <a:lvl2pPr marL="9652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2pPr>
            <a:lvl3pPr marL="14478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3pPr>
            <a:lvl4pPr marL="19304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4pPr>
            <a:lvl5pPr marL="24130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5pPr>
          </a:lstStyle>
          <a:p>
            <a:pPr/>
            <a:r>
              <a:t>Slide bullet text</a:t>
            </a:r>
          </a:p>
          <a:p>
            <a:pPr lvl="1"/>
            <a:r>
              <a:t/>
            </a:r>
          </a:p>
          <a:p>
            <a:pPr lvl="2"/>
            <a:r>
              <a:t/>
            </a:r>
          </a:p>
          <a:p>
            <a:pPr lvl="3"/>
            <a:r>
              <a:t/>
            </a:r>
          </a:p>
          <a:p>
            <a:pPr lvl="4"/>
            <a:r>
              <a:t/>
            </a:r>
          </a:p>
        </p:txBody>
      </p:sp>
      <p:sp>
        <p:nvSpPr>
          <p:cNvPr id="68" name="139465515_1890x1620.jpg"/>
          <p:cNvSpPr/>
          <p:nvPr>
            <p:ph type="pic" idx="13"/>
          </p:nvPr>
        </p:nvSpPr>
        <p:spPr>
          <a:xfrm>
            <a:off x="-3352800" y="0"/>
            <a:ext cx="16002000" cy="13716000"/>
          </a:xfrm>
          <a:prstGeom prst="rect">
            <a:avLst/>
          </a:prstGeom>
        </p:spPr>
        <p:txBody>
          <a:bodyPr lIns="91439" tIns="45719" rIns="91439" bIns="45719">
            <a:noAutofit/>
          </a:bodyPr>
          <a:lstStyle/>
          <a:p>
            <a:pPr/>
          </a:p>
        </p:txBody>
      </p:sp>
      <p:sp>
        <p:nvSpPr>
          <p:cNvPr id="69" name="Slide Title"/>
          <p:cNvSpPr txBox="1"/>
          <p:nvPr>
            <p:ph type="title" hasCustomPrompt="1"/>
          </p:nvPr>
        </p:nvSpPr>
        <p:spPr>
          <a:xfrm>
            <a:off x="13665200" y="4394200"/>
            <a:ext cx="9271000" cy="2540000"/>
          </a:xfrm>
          <a:prstGeom prst="rect">
            <a:avLst/>
          </a:prstGeom>
        </p:spPr>
        <p:txBody>
          <a:bodyPr anchor="t"/>
          <a:lstStyle>
            <a:lvl1pPr algn="l">
              <a:defRPr spc="-80" sz="8000"/>
            </a:lvl1pPr>
          </a:lstStyle>
          <a:p>
            <a:pPr/>
            <a:r>
              <a:t>Slide Title</a:t>
            </a:r>
          </a:p>
        </p:txBody>
      </p:sp>
      <p:sp>
        <p:nvSpPr>
          <p:cNvPr id="70" name="Author and Date"/>
          <p:cNvSpPr txBox="1"/>
          <p:nvPr>
            <p:ph type="body" sz="quarter" idx="14" hasCustomPrompt="1"/>
          </p:nvPr>
        </p:nvSpPr>
        <p:spPr>
          <a:xfrm>
            <a:off x="13665200" y="3740611"/>
            <a:ext cx="9271000" cy="482601"/>
          </a:xfrm>
          <a:prstGeom prst="rect">
            <a:avLst/>
          </a:prstGeom>
        </p:spPr>
        <p:txBody>
          <a:bodyPr anchor="ctr"/>
          <a:lstStyle>
            <a:lvl1pPr algn="l" defTabSz="685800">
              <a:lnSpc>
                <a:spcPct val="100000"/>
              </a:lnSpc>
              <a:defRPr b="1" cap="all" spc="0" sz="2000">
                <a:solidFill>
                  <a:srgbClr val="227AAF"/>
                </a:solidFill>
              </a:defRPr>
            </a:lvl1pPr>
          </a:lstStyle>
          <a:p>
            <a:pPr/>
            <a:r>
              <a:t>Author and Date</a:t>
            </a:r>
          </a:p>
        </p:txBody>
      </p:sp>
      <p:sp>
        <p:nvSpPr>
          <p:cNvPr id="71" name="Line"/>
          <p:cNvSpPr/>
          <p:nvPr/>
        </p:nvSpPr>
        <p:spPr>
          <a:xfrm>
            <a:off x="13665200" y="3721100"/>
            <a:ext cx="9283700" cy="0"/>
          </a:xfrm>
          <a:prstGeom prst="line">
            <a:avLst/>
          </a:prstGeom>
          <a:ln w="50800">
            <a:solidFill>
              <a:srgbClr val="227AA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72" name="Line"/>
          <p:cNvSpPr/>
          <p:nvPr/>
        </p:nvSpPr>
        <p:spPr>
          <a:xfrm>
            <a:off x="13665200" y="7010400"/>
            <a:ext cx="9283700" cy="0"/>
          </a:xfrm>
          <a:prstGeom prst="line">
            <a:avLst/>
          </a:prstGeom>
          <a:ln w="12700">
            <a:solidFill>
              <a:srgbClr val="227AA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73" name="Slide Number"/>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p:bg>
      <p:bgPr>
        <a:solidFill>
          <a:srgbClr val="227AAF"/>
        </a:solidFill>
      </p:bgPr>
    </p:bg>
    <p:spTree>
      <p:nvGrpSpPr>
        <p:cNvPr id="1" name=""/>
        <p:cNvGrpSpPr/>
        <p:nvPr/>
      </p:nvGrpSpPr>
      <p:grpSpPr>
        <a:xfrm>
          <a:off x="0" y="0"/>
          <a:ext cx="0" cy="0"/>
          <a:chOff x="0" y="0"/>
          <a:chExt cx="0" cy="0"/>
        </a:xfrm>
      </p:grpSpPr>
      <p:sp>
        <p:nvSpPr>
          <p:cNvPr id="80" name="Section Title"/>
          <p:cNvSpPr txBox="1"/>
          <p:nvPr>
            <p:ph type="title" hasCustomPrompt="1"/>
          </p:nvPr>
        </p:nvSpPr>
        <p:spPr>
          <a:xfrm>
            <a:off x="1727200" y="5410200"/>
            <a:ext cx="20929600" cy="2540000"/>
          </a:xfrm>
          <a:prstGeom prst="rect">
            <a:avLst/>
          </a:prstGeom>
        </p:spPr>
        <p:txBody>
          <a:bodyPr anchor="ctr"/>
          <a:lstStyle>
            <a:lvl1pPr algn="l">
              <a:defRPr>
                <a:solidFill>
                  <a:srgbClr val="FFFFFF"/>
                </a:solidFill>
              </a:defRPr>
            </a:lvl1pPr>
          </a:lstStyle>
          <a:p>
            <a:pPr/>
            <a:r>
              <a:t>Section Title</a:t>
            </a:r>
          </a:p>
        </p:txBody>
      </p:sp>
      <p:sp>
        <p:nvSpPr>
          <p:cNvPr id="81" name="Line"/>
          <p:cNvSpPr/>
          <p:nvPr/>
        </p:nvSpPr>
        <p:spPr>
          <a:xfrm>
            <a:off x="863600" y="12852400"/>
            <a:ext cx="22656801" cy="0"/>
          </a:xfrm>
          <a:prstGeom prst="line">
            <a:avLst/>
          </a:prstGeom>
          <a:ln w="12700">
            <a:solidFill>
              <a:srgbClr val="EFEBD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82" name="Line"/>
          <p:cNvSpPr/>
          <p:nvPr/>
        </p:nvSpPr>
        <p:spPr>
          <a:xfrm>
            <a:off x="863600" y="889000"/>
            <a:ext cx="22656801" cy="0"/>
          </a:xfrm>
          <a:prstGeom prst="line">
            <a:avLst/>
          </a:prstGeom>
          <a:ln w="50800">
            <a:solidFill>
              <a:srgbClr val="EFEBD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83" name="Slide Number"/>
          <p:cNvSpPr txBox="1"/>
          <p:nvPr>
            <p:ph type="sldNum" sz="quarter" idx="2"/>
          </p:nvPr>
        </p:nvSpPr>
        <p:spPr>
          <a:xfrm>
            <a:off x="12001500" y="13030199"/>
            <a:ext cx="386335" cy="419101"/>
          </a:xfrm>
          <a:prstGeom prst="rect">
            <a:avLst/>
          </a:prstGeom>
        </p:spPr>
        <p:txBody>
          <a:bodyPr/>
          <a:lstStyle>
            <a:lvl1pPr>
              <a:defRPr>
                <a:solidFill>
                  <a:srgbClr val="F0EB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0" name="Slide Title"/>
          <p:cNvSpPr txBox="1"/>
          <p:nvPr>
            <p:ph type="title" hasCustomPrompt="1"/>
          </p:nvPr>
        </p:nvSpPr>
        <p:spPr>
          <a:xfrm>
            <a:off x="1727200" y="1739900"/>
            <a:ext cx="20929600" cy="3229571"/>
          </a:xfrm>
          <a:prstGeom prst="rect">
            <a:avLst/>
          </a:prstGeom>
        </p:spPr>
        <p:txBody>
          <a:bodyPr anchor="t"/>
          <a:lstStyle/>
          <a:p>
            <a:pPr/>
            <a:r>
              <a:t>Slide Title</a:t>
            </a:r>
          </a:p>
        </p:txBody>
      </p:sp>
      <p:sp>
        <p:nvSpPr>
          <p:cNvPr id="91" name="Author and Date"/>
          <p:cNvSpPr txBox="1"/>
          <p:nvPr>
            <p:ph type="body" sz="quarter" idx="13" hasCustomPrompt="1"/>
          </p:nvPr>
        </p:nvSpPr>
        <p:spPr>
          <a:xfrm>
            <a:off x="1727200" y="1003300"/>
            <a:ext cx="20929600" cy="482600"/>
          </a:xfrm>
          <a:prstGeom prst="rect">
            <a:avLst/>
          </a:prstGeom>
        </p:spPr>
        <p:txBody>
          <a:bodyPr anchor="ctr"/>
          <a:lstStyle>
            <a:lvl1pPr defTabSz="685800">
              <a:lnSpc>
                <a:spcPct val="100000"/>
              </a:lnSpc>
              <a:defRPr b="1" cap="all" spc="0" sz="2000">
                <a:solidFill>
                  <a:srgbClr val="227AAF"/>
                </a:solidFill>
              </a:defRPr>
            </a:lvl1pPr>
          </a:lstStyle>
          <a:p>
            <a:pPr/>
            <a:r>
              <a:t>Author and Date</a:t>
            </a:r>
          </a:p>
        </p:txBody>
      </p:sp>
      <p:sp>
        <p:nvSpPr>
          <p:cNvPr id="92" name="Slide Number"/>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genda">
    <p:spTree>
      <p:nvGrpSpPr>
        <p:cNvPr id="1" name=""/>
        <p:cNvGrpSpPr/>
        <p:nvPr/>
      </p:nvGrpSpPr>
      <p:grpSpPr>
        <a:xfrm>
          <a:off x="0" y="0"/>
          <a:ext cx="0" cy="0"/>
          <a:chOff x="0" y="0"/>
          <a:chExt cx="0" cy="0"/>
        </a:xfrm>
      </p:grpSpPr>
      <p:sp>
        <p:nvSpPr>
          <p:cNvPr id="99" name="Agenda Title"/>
          <p:cNvSpPr txBox="1"/>
          <p:nvPr>
            <p:ph type="title" hasCustomPrompt="1"/>
          </p:nvPr>
        </p:nvSpPr>
        <p:spPr>
          <a:xfrm>
            <a:off x="1727200" y="1739900"/>
            <a:ext cx="20929600" cy="3300115"/>
          </a:xfrm>
          <a:prstGeom prst="rect">
            <a:avLst/>
          </a:prstGeom>
        </p:spPr>
        <p:txBody>
          <a:bodyPr anchor="t"/>
          <a:lstStyle/>
          <a:p>
            <a:pPr/>
            <a:r>
              <a:t>Agenda Title</a:t>
            </a:r>
          </a:p>
        </p:txBody>
      </p:sp>
      <p:sp>
        <p:nvSpPr>
          <p:cNvPr id="100" name="Line"/>
          <p:cNvSpPr/>
          <p:nvPr/>
        </p:nvSpPr>
        <p:spPr>
          <a:xfrm>
            <a:off x="863600" y="12852400"/>
            <a:ext cx="22656801" cy="0"/>
          </a:xfrm>
          <a:prstGeom prst="line">
            <a:avLst/>
          </a:prstGeom>
          <a:ln w="12700">
            <a:solidFill>
              <a:srgbClr val="227AA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101" name="Body Level One…"/>
          <p:cNvSpPr txBox="1"/>
          <p:nvPr>
            <p:ph type="body" sz="half" idx="1" hasCustomPrompt="1"/>
          </p:nvPr>
        </p:nvSpPr>
        <p:spPr>
          <a:xfrm>
            <a:off x="1727200" y="5043258"/>
            <a:ext cx="20929600" cy="6172201"/>
          </a:xfrm>
          <a:prstGeom prst="rect">
            <a:avLst/>
          </a:prstGeom>
        </p:spPr>
        <p:txBody>
          <a:bodyPr/>
          <a:lstStyle>
            <a:lvl1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5600">
                <a:solidFill>
                  <a:srgbClr val="4A4A4A"/>
                </a:solidFill>
                <a:latin typeface="Avenir Next Medium"/>
                <a:ea typeface="Avenir Next Medium"/>
                <a:cs typeface="Avenir Next Medium"/>
                <a:sym typeface="Avenir Next Medium"/>
              </a:defRPr>
            </a:lvl1pPr>
            <a:lvl2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5600">
                <a:solidFill>
                  <a:srgbClr val="4A4A4A"/>
                </a:solidFill>
                <a:latin typeface="Avenir Next Medium"/>
                <a:ea typeface="Avenir Next Medium"/>
                <a:cs typeface="Avenir Next Medium"/>
                <a:sym typeface="Avenir Next Medium"/>
              </a:defRPr>
            </a:lvl2pPr>
            <a:lvl3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5600">
                <a:solidFill>
                  <a:srgbClr val="4A4A4A"/>
                </a:solidFill>
                <a:latin typeface="Avenir Next Medium"/>
                <a:ea typeface="Avenir Next Medium"/>
                <a:cs typeface="Avenir Next Medium"/>
                <a:sym typeface="Avenir Next Medium"/>
              </a:defRPr>
            </a:lvl3pPr>
            <a:lvl4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5600">
                <a:solidFill>
                  <a:srgbClr val="4A4A4A"/>
                </a:solidFill>
                <a:latin typeface="Avenir Next Medium"/>
                <a:ea typeface="Avenir Next Medium"/>
                <a:cs typeface="Avenir Next Medium"/>
                <a:sym typeface="Avenir Next Medium"/>
              </a:defRPr>
            </a:lvl4pPr>
            <a:lvl5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5600">
                <a:solidFill>
                  <a:srgbClr val="4A4A4A"/>
                </a:solidFill>
                <a:latin typeface="Avenir Next Medium"/>
                <a:ea typeface="Avenir Next Medium"/>
                <a:cs typeface="Avenir Next Medium"/>
                <a:sym typeface="Avenir Next Medium"/>
              </a:defRPr>
            </a:lvl5pPr>
          </a:lstStyle>
          <a:p>
            <a:pPr/>
            <a:r>
              <a:t>Agenda Topics</a:t>
            </a:r>
          </a:p>
          <a:p>
            <a:pPr lvl="1"/>
            <a:r>
              <a:t/>
            </a:r>
          </a:p>
          <a:p>
            <a:pPr lvl="2"/>
            <a:r>
              <a:t/>
            </a:r>
          </a:p>
          <a:p>
            <a:pPr lvl="3"/>
            <a:r>
              <a:t/>
            </a:r>
          </a:p>
          <a:p>
            <a:pPr lvl="4"/>
            <a:r>
              <a:t/>
            </a:r>
          </a:p>
        </p:txBody>
      </p:sp>
      <p:sp>
        <p:nvSpPr>
          <p:cNvPr id="102" name="Slide Number"/>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0EBE0"/>
        </a:solidFill>
      </p:bgPr>
    </p:bg>
    <p:spTree>
      <p:nvGrpSpPr>
        <p:cNvPr id="1" name=""/>
        <p:cNvGrpSpPr/>
        <p:nvPr/>
      </p:nvGrpSpPr>
      <p:grpSpPr>
        <a:xfrm>
          <a:off x="0" y="0"/>
          <a:ext cx="0" cy="0"/>
          <a:chOff x="0" y="0"/>
          <a:chExt cx="0" cy="0"/>
        </a:xfrm>
      </p:grpSpPr>
      <p:sp>
        <p:nvSpPr>
          <p:cNvPr id="2" name="Presentation Title"/>
          <p:cNvSpPr txBox="1"/>
          <p:nvPr>
            <p:ph type="title" hasCustomPrompt="1"/>
          </p:nvPr>
        </p:nvSpPr>
        <p:spPr>
          <a:xfrm>
            <a:off x="1727200" y="4428480"/>
            <a:ext cx="20929600" cy="27978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Presentation Title</a:t>
            </a:r>
          </a:p>
        </p:txBody>
      </p:sp>
      <p:sp>
        <p:nvSpPr>
          <p:cNvPr id="3" name="Line"/>
          <p:cNvSpPr/>
          <p:nvPr/>
        </p:nvSpPr>
        <p:spPr>
          <a:xfrm>
            <a:off x="863600" y="889000"/>
            <a:ext cx="22656801" cy="0"/>
          </a:xfrm>
          <a:prstGeom prst="line">
            <a:avLst/>
          </a:prstGeom>
          <a:ln w="50800">
            <a:solidFill>
              <a:srgbClr val="227AA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4" name="Line"/>
          <p:cNvSpPr/>
          <p:nvPr/>
        </p:nvSpPr>
        <p:spPr>
          <a:xfrm>
            <a:off x="863600" y="12852400"/>
            <a:ext cx="22656801" cy="0"/>
          </a:xfrm>
          <a:prstGeom prst="line">
            <a:avLst/>
          </a:prstGeom>
          <a:ln w="12700">
            <a:solidFill>
              <a:srgbClr val="227AA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5" name="Body Level One…"/>
          <p:cNvSpPr txBox="1"/>
          <p:nvPr>
            <p:ph type="body" idx="1" hasCustomPrompt="1"/>
          </p:nvPr>
        </p:nvSpPr>
        <p:spPr>
          <a:xfrm>
            <a:off x="1727200" y="7251700"/>
            <a:ext cx="20929600" cy="20382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Presentation Subtitle</a:t>
            </a:r>
          </a:p>
          <a:p>
            <a:pPr lvl="1"/>
            <a:r>
              <a:t/>
            </a:r>
          </a:p>
          <a:p>
            <a:pPr lvl="2"/>
            <a:r>
              <a:t/>
            </a:r>
          </a:p>
          <a:p>
            <a:pPr lvl="3"/>
            <a:r>
              <a:t/>
            </a:r>
          </a:p>
          <a:p>
            <a:pPr lvl="4"/>
            <a:r>
              <a:t/>
            </a:r>
          </a:p>
        </p:txBody>
      </p:sp>
      <p:sp>
        <p:nvSpPr>
          <p:cNvPr id="6" name="Slide Number"/>
          <p:cNvSpPr txBox="1"/>
          <p:nvPr>
            <p:ph type="sldNum" sz="quarter" idx="2"/>
          </p:nvPr>
        </p:nvSpPr>
        <p:spPr>
          <a:xfrm>
            <a:off x="11998832" y="13030199"/>
            <a:ext cx="386335" cy="419101"/>
          </a:xfrm>
          <a:prstGeom prst="rect">
            <a:avLst/>
          </a:prstGeom>
          <a:ln w="12700">
            <a:miter lim="400000"/>
          </a:ln>
        </p:spPr>
        <p:txBody>
          <a:bodyPr wrap="none" lIns="50800" tIns="50800" rIns="50800" bIns="50800" anchor="b">
            <a:spAutoFit/>
          </a:bodyPr>
          <a:lstStyle>
            <a:lvl1pPr algn="ctr" defTabSz="821531">
              <a:lnSpc>
                <a:spcPct val="100000"/>
              </a:lnSpc>
              <a:spcBef>
                <a:spcPts val="0"/>
              </a:spcBef>
              <a:tabLst/>
              <a:defRPr sz="1800">
                <a:solidFill>
                  <a:srgbClr val="227AA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584200" rtl="0" latinLnBrk="0">
        <a:lnSpc>
          <a:spcPct val="80000"/>
        </a:lnSpc>
        <a:spcBef>
          <a:spcPts val="0"/>
        </a:spcBef>
        <a:spcAft>
          <a:spcPts val="0"/>
        </a:spcAft>
        <a:buClrTx/>
        <a:buSzTx/>
        <a:buFontTx/>
        <a:buNone/>
        <a:tabLst/>
        <a:defRPr b="0" baseline="0" cap="none" i="0" spc="-86" strike="noStrike" sz="8600" u="none">
          <a:solidFill>
            <a:srgbClr val="4A4A4A"/>
          </a:solidFill>
          <a:uFillTx/>
          <a:latin typeface="+mn-lt"/>
          <a:ea typeface="+mn-ea"/>
          <a:cs typeface="+mn-cs"/>
          <a:sym typeface="Publico Headline Black"/>
        </a:defRPr>
      </a:lvl1pPr>
      <a:lvl2pPr marL="0" marR="0" indent="0" algn="ctr" defTabSz="584200" rtl="0" latinLnBrk="0">
        <a:lnSpc>
          <a:spcPct val="80000"/>
        </a:lnSpc>
        <a:spcBef>
          <a:spcPts val="0"/>
        </a:spcBef>
        <a:spcAft>
          <a:spcPts val="0"/>
        </a:spcAft>
        <a:buClrTx/>
        <a:buSzTx/>
        <a:buFontTx/>
        <a:buNone/>
        <a:tabLst/>
        <a:defRPr b="0" baseline="0" cap="none" i="0" spc="-86" strike="noStrike" sz="8600" u="none">
          <a:solidFill>
            <a:srgbClr val="4A4A4A"/>
          </a:solidFill>
          <a:uFillTx/>
          <a:latin typeface="+mn-lt"/>
          <a:ea typeface="+mn-ea"/>
          <a:cs typeface="+mn-cs"/>
          <a:sym typeface="Publico Headline Black"/>
        </a:defRPr>
      </a:lvl2pPr>
      <a:lvl3pPr marL="0" marR="0" indent="0" algn="ctr" defTabSz="584200" rtl="0" latinLnBrk="0">
        <a:lnSpc>
          <a:spcPct val="80000"/>
        </a:lnSpc>
        <a:spcBef>
          <a:spcPts val="0"/>
        </a:spcBef>
        <a:spcAft>
          <a:spcPts val="0"/>
        </a:spcAft>
        <a:buClrTx/>
        <a:buSzTx/>
        <a:buFontTx/>
        <a:buNone/>
        <a:tabLst/>
        <a:defRPr b="0" baseline="0" cap="none" i="0" spc="-86" strike="noStrike" sz="8600" u="none">
          <a:solidFill>
            <a:srgbClr val="4A4A4A"/>
          </a:solidFill>
          <a:uFillTx/>
          <a:latin typeface="+mn-lt"/>
          <a:ea typeface="+mn-ea"/>
          <a:cs typeface="+mn-cs"/>
          <a:sym typeface="Publico Headline Black"/>
        </a:defRPr>
      </a:lvl3pPr>
      <a:lvl4pPr marL="0" marR="0" indent="0" algn="ctr" defTabSz="584200" rtl="0" latinLnBrk="0">
        <a:lnSpc>
          <a:spcPct val="80000"/>
        </a:lnSpc>
        <a:spcBef>
          <a:spcPts val="0"/>
        </a:spcBef>
        <a:spcAft>
          <a:spcPts val="0"/>
        </a:spcAft>
        <a:buClrTx/>
        <a:buSzTx/>
        <a:buFontTx/>
        <a:buNone/>
        <a:tabLst/>
        <a:defRPr b="0" baseline="0" cap="none" i="0" spc="-86" strike="noStrike" sz="8600" u="none">
          <a:solidFill>
            <a:srgbClr val="4A4A4A"/>
          </a:solidFill>
          <a:uFillTx/>
          <a:latin typeface="+mn-lt"/>
          <a:ea typeface="+mn-ea"/>
          <a:cs typeface="+mn-cs"/>
          <a:sym typeface="Publico Headline Black"/>
        </a:defRPr>
      </a:lvl4pPr>
      <a:lvl5pPr marL="0" marR="0" indent="0" algn="ctr" defTabSz="584200" rtl="0" latinLnBrk="0">
        <a:lnSpc>
          <a:spcPct val="80000"/>
        </a:lnSpc>
        <a:spcBef>
          <a:spcPts val="0"/>
        </a:spcBef>
        <a:spcAft>
          <a:spcPts val="0"/>
        </a:spcAft>
        <a:buClrTx/>
        <a:buSzTx/>
        <a:buFontTx/>
        <a:buNone/>
        <a:tabLst/>
        <a:defRPr b="0" baseline="0" cap="none" i="0" spc="-86" strike="noStrike" sz="8600" u="none">
          <a:solidFill>
            <a:srgbClr val="4A4A4A"/>
          </a:solidFill>
          <a:uFillTx/>
          <a:latin typeface="+mn-lt"/>
          <a:ea typeface="+mn-ea"/>
          <a:cs typeface="+mn-cs"/>
          <a:sym typeface="Publico Headline Black"/>
        </a:defRPr>
      </a:lvl5pPr>
      <a:lvl6pPr marL="0" marR="0" indent="0" algn="ctr" defTabSz="584200" rtl="0" latinLnBrk="0">
        <a:lnSpc>
          <a:spcPct val="80000"/>
        </a:lnSpc>
        <a:spcBef>
          <a:spcPts val="0"/>
        </a:spcBef>
        <a:spcAft>
          <a:spcPts val="0"/>
        </a:spcAft>
        <a:buClrTx/>
        <a:buSzTx/>
        <a:buFontTx/>
        <a:buNone/>
        <a:tabLst/>
        <a:defRPr b="0" baseline="0" cap="none" i="0" spc="-86" strike="noStrike" sz="8600" u="none">
          <a:solidFill>
            <a:srgbClr val="4A4A4A"/>
          </a:solidFill>
          <a:uFillTx/>
          <a:latin typeface="+mn-lt"/>
          <a:ea typeface="+mn-ea"/>
          <a:cs typeface="+mn-cs"/>
          <a:sym typeface="Publico Headline Black"/>
        </a:defRPr>
      </a:lvl6pPr>
      <a:lvl7pPr marL="0" marR="0" indent="0" algn="ctr" defTabSz="584200" rtl="0" latinLnBrk="0">
        <a:lnSpc>
          <a:spcPct val="80000"/>
        </a:lnSpc>
        <a:spcBef>
          <a:spcPts val="0"/>
        </a:spcBef>
        <a:spcAft>
          <a:spcPts val="0"/>
        </a:spcAft>
        <a:buClrTx/>
        <a:buSzTx/>
        <a:buFontTx/>
        <a:buNone/>
        <a:tabLst/>
        <a:defRPr b="0" baseline="0" cap="none" i="0" spc="-86" strike="noStrike" sz="8600" u="none">
          <a:solidFill>
            <a:srgbClr val="4A4A4A"/>
          </a:solidFill>
          <a:uFillTx/>
          <a:latin typeface="+mn-lt"/>
          <a:ea typeface="+mn-ea"/>
          <a:cs typeface="+mn-cs"/>
          <a:sym typeface="Publico Headline Black"/>
        </a:defRPr>
      </a:lvl7pPr>
      <a:lvl8pPr marL="0" marR="0" indent="0" algn="ctr" defTabSz="584200" rtl="0" latinLnBrk="0">
        <a:lnSpc>
          <a:spcPct val="80000"/>
        </a:lnSpc>
        <a:spcBef>
          <a:spcPts val="0"/>
        </a:spcBef>
        <a:spcAft>
          <a:spcPts val="0"/>
        </a:spcAft>
        <a:buClrTx/>
        <a:buSzTx/>
        <a:buFontTx/>
        <a:buNone/>
        <a:tabLst/>
        <a:defRPr b="0" baseline="0" cap="none" i="0" spc="-86" strike="noStrike" sz="8600" u="none">
          <a:solidFill>
            <a:srgbClr val="4A4A4A"/>
          </a:solidFill>
          <a:uFillTx/>
          <a:latin typeface="+mn-lt"/>
          <a:ea typeface="+mn-ea"/>
          <a:cs typeface="+mn-cs"/>
          <a:sym typeface="Publico Headline Black"/>
        </a:defRPr>
      </a:lvl8pPr>
      <a:lvl9pPr marL="0" marR="0" indent="0" algn="ctr" defTabSz="584200" rtl="0" latinLnBrk="0">
        <a:lnSpc>
          <a:spcPct val="80000"/>
        </a:lnSpc>
        <a:spcBef>
          <a:spcPts val="0"/>
        </a:spcBef>
        <a:spcAft>
          <a:spcPts val="0"/>
        </a:spcAft>
        <a:buClrTx/>
        <a:buSzTx/>
        <a:buFontTx/>
        <a:buNone/>
        <a:tabLst/>
        <a:defRPr b="0" baseline="0" cap="none" i="0" spc="-86" strike="noStrike" sz="8600" u="none">
          <a:solidFill>
            <a:srgbClr val="4A4A4A"/>
          </a:solidFill>
          <a:uFillTx/>
          <a:latin typeface="+mn-lt"/>
          <a:ea typeface="+mn-ea"/>
          <a:cs typeface="+mn-cs"/>
          <a:sym typeface="Publico Headline Black"/>
        </a:defRPr>
      </a:lvl9pPr>
    </p:titleStyle>
    <p:bodyStyle>
      <a:lvl1pPr marL="0" marR="0" indent="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1pPr>
      <a:lvl2pPr marL="0" marR="0" indent="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2pPr>
      <a:lvl3pPr marL="0" marR="0" indent="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3pPr>
      <a:lvl4pPr marL="0" marR="0" indent="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4pPr>
      <a:lvl5pPr marL="0" marR="0" indent="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5pPr>
      <a:lvl6pPr marL="0" marR="0" indent="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6pPr>
      <a:lvl7pPr marL="0" marR="0" indent="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7pPr>
      <a:lvl8pPr marL="0" marR="0" indent="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8pPr>
      <a:lvl9pPr marL="0" marR="0" indent="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9pPr>
    </p:bodyStyle>
    <p:otherStyle>
      <a:lvl1pPr marL="0" marR="0" indent="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1pPr>
      <a:lvl2pPr marL="0" marR="0" indent="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2pPr>
      <a:lvl3pPr marL="0" marR="0" indent="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3pPr>
      <a:lvl4pPr marL="0" marR="0" indent="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4pPr>
      <a:lvl5pPr marL="0" marR="0" indent="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5pPr>
      <a:lvl6pPr marL="0" marR="0" indent="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6pPr>
      <a:lvl7pPr marL="0" marR="0" indent="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7pPr>
      <a:lvl8pPr marL="0" marR="0" indent="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8pPr>
      <a:lvl9pPr marL="0" marR="0" indent="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2.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tif"/><Relationship Id="rId3" Type="http://schemas.openxmlformats.org/officeDocument/2006/relationships/image" Target="../media/image4.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tif"/><Relationship Id="rId3" Type="http://schemas.openxmlformats.org/officeDocument/2006/relationships/image" Target="../media/image6.tif"/><Relationship Id="rId4" Type="http://schemas.openxmlformats.org/officeDocument/2006/relationships/image" Target="../media/image7.tif"/><Relationship Id="rId5" Type="http://schemas.openxmlformats.org/officeDocument/2006/relationships/image" Target="../media/image8.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ETTING"/>
          <p:cNvSpPr txBox="1"/>
          <p:nvPr>
            <p:ph type="ctrTitle"/>
          </p:nvPr>
        </p:nvSpPr>
        <p:spPr>
          <a:xfrm>
            <a:off x="1891008" y="2369178"/>
            <a:ext cx="20929601" cy="2797821"/>
          </a:xfrm>
          <a:prstGeom prst="rect">
            <a:avLst/>
          </a:prstGeom>
        </p:spPr>
        <p:txBody>
          <a:bodyPr/>
          <a:lstStyle>
            <a:lvl1pPr>
              <a:defRPr b="1" spc="-113" sz="11300">
                <a:latin typeface="Iowan Old Style Roman"/>
                <a:ea typeface="Iowan Old Style Roman"/>
                <a:cs typeface="Iowan Old Style Roman"/>
                <a:sym typeface="Iowan Old Style Roman"/>
              </a:defRPr>
            </a:lvl1pPr>
          </a:lstStyle>
          <a:p>
            <a:pPr/>
            <a:r>
              <a:t>SETTING</a:t>
            </a:r>
          </a:p>
        </p:txBody>
      </p:sp>
      <p:sp>
        <p:nvSpPr>
          <p:cNvPr id="168" name="Developing your setting through senses and more"/>
          <p:cNvSpPr txBox="1"/>
          <p:nvPr>
            <p:ph type="subTitle" sz="quarter" idx="1"/>
          </p:nvPr>
        </p:nvSpPr>
        <p:spPr>
          <a:xfrm>
            <a:off x="1727199" y="5685731"/>
            <a:ext cx="20929601" cy="2038284"/>
          </a:xfrm>
          <a:prstGeom prst="rect">
            <a:avLst/>
          </a:prstGeom>
        </p:spPr>
        <p:txBody>
          <a:bodyPr/>
          <a:lstStyle/>
          <a:p>
            <a:pPr>
              <a:defRPr i="1">
                <a:solidFill>
                  <a:srgbClr val="000000"/>
                </a:solidFill>
              </a:defRPr>
            </a:pPr>
            <a:r>
              <a:t>Developing your setting through </a:t>
            </a:r>
            <a:r>
              <a:rPr>
                <a:latin typeface="Iowan Old Style Roman"/>
                <a:ea typeface="Iowan Old Style Roman"/>
                <a:cs typeface="Iowan Old Style Roman"/>
                <a:sym typeface="Iowan Old Style Roman"/>
              </a:rPr>
              <a:t>senses</a:t>
            </a:r>
            <a:r>
              <a:t> and more</a:t>
            </a:r>
          </a:p>
        </p:txBody>
      </p:sp>
      <p:pic>
        <p:nvPicPr>
          <p:cNvPr id="169" name="Image" descr="Image"/>
          <p:cNvPicPr>
            <a:picLocks noChangeAspect="1"/>
          </p:cNvPicPr>
          <p:nvPr/>
        </p:nvPicPr>
        <p:blipFill>
          <a:blip r:embed="rId2">
            <a:extLst/>
          </a:blip>
          <a:stretch>
            <a:fillRect/>
          </a:stretch>
        </p:blipFill>
        <p:spPr>
          <a:xfrm>
            <a:off x="1183622" y="7591123"/>
            <a:ext cx="6971959" cy="4130404"/>
          </a:xfrm>
          <a:prstGeom prst="rect">
            <a:avLst/>
          </a:prstGeom>
          <a:ln w="25400">
            <a:solidFill>
              <a:srgbClr val="FFFFFF"/>
            </a:solidFill>
            <a:miter lim="400000"/>
          </a:ln>
          <a:effectLst>
            <a:outerShdw sx="100000" sy="100000" kx="0" ky="0" algn="b" rotWithShape="0" blurRad="50800" dist="25400" dir="3600000">
              <a:srgbClr val="000000">
                <a:alpha val="70000"/>
              </a:srgbClr>
            </a:outerShdw>
          </a:effectLst>
        </p:spPr>
      </p:pic>
      <p:pic>
        <p:nvPicPr>
          <p:cNvPr id="170" name="Image" descr="Image"/>
          <p:cNvPicPr>
            <a:picLocks noChangeAspect="1"/>
          </p:cNvPicPr>
          <p:nvPr/>
        </p:nvPicPr>
        <p:blipFill>
          <a:blip r:embed="rId3">
            <a:extLst/>
          </a:blip>
          <a:stretch>
            <a:fillRect/>
          </a:stretch>
        </p:blipFill>
        <p:spPr>
          <a:xfrm>
            <a:off x="17077685" y="7283520"/>
            <a:ext cx="6138673" cy="4371192"/>
          </a:xfrm>
          <a:prstGeom prst="rect">
            <a:avLst/>
          </a:prstGeom>
          <a:ln w="25400">
            <a:solidFill>
              <a:srgbClr val="FFFFFF"/>
            </a:solidFill>
            <a:miter lim="400000"/>
          </a:ln>
          <a:effectLst>
            <a:outerShdw sx="100000" sy="100000" kx="0" ky="0" algn="b" rotWithShape="0" blurRad="50800" dist="25400" dir="3600000">
              <a:srgbClr val="000000">
                <a:alpha val="70000"/>
              </a:srgbClr>
            </a:outerShdw>
          </a:effectLst>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Why is Setting important?"/>
          <p:cNvSpPr txBox="1"/>
          <p:nvPr>
            <p:ph type="title"/>
          </p:nvPr>
        </p:nvSpPr>
        <p:spPr>
          <a:xfrm>
            <a:off x="-823526" y="686848"/>
            <a:ext cx="10990693" cy="3300116"/>
          </a:xfrm>
          <a:prstGeom prst="rect">
            <a:avLst/>
          </a:prstGeom>
        </p:spPr>
        <p:txBody>
          <a:bodyPr/>
          <a:lstStyle/>
          <a:p>
            <a:pPr/>
            <a:r>
              <a:t>Why is Setting important?</a:t>
            </a:r>
          </a:p>
        </p:txBody>
      </p:sp>
      <p:sp>
        <p:nvSpPr>
          <p:cNvPr id="173" name="Without a setting, how are your readers going to know what is going on with your characters if they don’t know where they are located?…"/>
          <p:cNvSpPr txBox="1"/>
          <p:nvPr>
            <p:ph type="body" sz="half" idx="1"/>
          </p:nvPr>
        </p:nvSpPr>
        <p:spPr>
          <a:xfrm>
            <a:off x="8683475" y="6336109"/>
            <a:ext cx="14543555" cy="6172201"/>
          </a:xfrm>
          <a:prstGeom prst="rect">
            <a:avLst/>
          </a:prstGeom>
        </p:spPr>
        <p:txBody>
          <a:bodyPr/>
          <a:lstStyle/>
          <a:p>
            <a:pPr marL="377500" indent="-377500" defTabSz="373887">
              <a:lnSpc>
                <a:spcPct val="90000"/>
              </a:lnSpc>
              <a:spcBef>
                <a:spcPts val="1200"/>
              </a:spcBef>
              <a:buSzPct val="100000"/>
              <a:buChar char="•"/>
              <a:tabLst/>
              <a:defRPr spc="-32" sz="3200">
                <a:solidFill>
                  <a:srgbClr val="000000"/>
                </a:solidFill>
                <a:latin typeface="Publico Text Roman"/>
                <a:ea typeface="Publico Text Roman"/>
                <a:cs typeface="Publico Text Roman"/>
                <a:sym typeface="Publico Text Roman"/>
              </a:defRPr>
            </a:pPr>
            <a:r>
              <a:t>Without a setting, how are your readers going to know what is going on with your characters if they don’t know where they are located? </a:t>
            </a:r>
          </a:p>
          <a:p>
            <a:pPr marL="377500" indent="-377500" defTabSz="373887">
              <a:lnSpc>
                <a:spcPct val="90000"/>
              </a:lnSpc>
              <a:spcBef>
                <a:spcPts val="1200"/>
              </a:spcBef>
              <a:buSzPct val="100000"/>
              <a:buChar char="•"/>
              <a:tabLst/>
              <a:defRPr spc="-32" sz="3200">
                <a:solidFill>
                  <a:srgbClr val="000000"/>
                </a:solidFill>
                <a:latin typeface="Publico Text Roman"/>
                <a:ea typeface="Publico Text Roman"/>
                <a:cs typeface="Publico Text Roman"/>
                <a:sym typeface="Publico Text Roman"/>
              </a:defRPr>
            </a:pPr>
            <a:r>
              <a:t>The setting of a story is the location and time frame of where a story takes place</a:t>
            </a:r>
          </a:p>
          <a:p>
            <a:pPr marL="377500" indent="-377500" defTabSz="373887">
              <a:lnSpc>
                <a:spcPct val="90000"/>
              </a:lnSpc>
              <a:spcBef>
                <a:spcPts val="1200"/>
              </a:spcBef>
              <a:buSzPct val="100000"/>
              <a:buChar char="•"/>
              <a:tabLst/>
              <a:defRPr spc="-32" sz="3200">
                <a:solidFill>
                  <a:srgbClr val="000000"/>
                </a:solidFill>
                <a:latin typeface="Publico Text Roman"/>
                <a:ea typeface="Publico Text Roman"/>
                <a:cs typeface="Publico Text Roman"/>
                <a:sym typeface="Publico Text Roman"/>
              </a:defRPr>
            </a:pPr>
            <a:r>
              <a:t>Without the setting, we do not know where the majority of action takes place and where the characters live out the plot.</a:t>
            </a:r>
          </a:p>
          <a:p>
            <a:pPr marL="377500" indent="-377500" defTabSz="373887">
              <a:lnSpc>
                <a:spcPct val="90000"/>
              </a:lnSpc>
              <a:spcBef>
                <a:spcPts val="1200"/>
              </a:spcBef>
              <a:buSzPct val="100000"/>
              <a:buChar char="•"/>
              <a:tabLst/>
              <a:defRPr spc="-32" sz="3200">
                <a:solidFill>
                  <a:srgbClr val="000000"/>
                </a:solidFill>
                <a:latin typeface="Publico Text Roman"/>
                <a:ea typeface="Publico Text Roman"/>
                <a:cs typeface="Publico Text Roman"/>
                <a:sym typeface="Publico Text Roman"/>
              </a:defRPr>
            </a:pPr>
            <a:r>
              <a:t>It is the author’s job to state </a:t>
            </a:r>
            <a:r>
              <a:rPr b="1"/>
              <a:t>where</a:t>
            </a:r>
            <a:r>
              <a:t> the characters are located in the story and </a:t>
            </a:r>
            <a:r>
              <a:rPr b="1"/>
              <a:t>when</a:t>
            </a:r>
            <a:r>
              <a:t> </a:t>
            </a:r>
          </a:p>
          <a:p>
            <a:pPr marL="377500" indent="-377500" defTabSz="373887">
              <a:lnSpc>
                <a:spcPct val="90000"/>
              </a:lnSpc>
              <a:spcBef>
                <a:spcPts val="1200"/>
              </a:spcBef>
              <a:buSzPct val="100000"/>
              <a:buChar char="•"/>
              <a:tabLst/>
              <a:defRPr spc="-32" sz="3200">
                <a:solidFill>
                  <a:srgbClr val="000000"/>
                </a:solidFill>
                <a:latin typeface="Publico Text Roman"/>
                <a:ea typeface="Publico Text Roman"/>
                <a:cs typeface="Publico Text Roman"/>
                <a:sym typeface="Publico Text Roman"/>
              </a:defRPr>
            </a:pPr>
            <a:r>
              <a:t>We help the reader visualise what the setting is like through the use of </a:t>
            </a:r>
            <a:r>
              <a:rPr b="1"/>
              <a:t>senses</a:t>
            </a:r>
          </a:p>
        </p:txBody>
      </p:sp>
      <p:pic>
        <p:nvPicPr>
          <p:cNvPr id="174" name="Image" descr="Image"/>
          <p:cNvPicPr>
            <a:picLocks noChangeAspect="1"/>
          </p:cNvPicPr>
          <p:nvPr/>
        </p:nvPicPr>
        <p:blipFill>
          <a:blip r:embed="rId2">
            <a:extLst/>
          </a:blip>
          <a:stretch>
            <a:fillRect/>
          </a:stretch>
        </p:blipFill>
        <p:spPr>
          <a:xfrm>
            <a:off x="12827457" y="597645"/>
            <a:ext cx="10801448" cy="5400725"/>
          </a:xfrm>
          <a:prstGeom prst="rect">
            <a:avLst/>
          </a:prstGeom>
          <a:ln w="25400">
            <a:solidFill>
              <a:srgbClr val="FFFFFF"/>
            </a:solidFill>
            <a:miter lim="400000"/>
          </a:ln>
          <a:effectLst>
            <a:outerShdw sx="100000" sy="100000" kx="0" ky="0" algn="b" rotWithShape="0" blurRad="50800" dist="25400" dir="3600000">
              <a:srgbClr val="000000">
                <a:alpha val="70000"/>
              </a:srgbClr>
            </a:outerShdw>
          </a:effectLst>
        </p:spPr>
      </p:pic>
      <p:pic>
        <p:nvPicPr>
          <p:cNvPr id="175" name="Image" descr="Image"/>
          <p:cNvPicPr>
            <a:picLocks noChangeAspect="1"/>
          </p:cNvPicPr>
          <p:nvPr/>
        </p:nvPicPr>
        <p:blipFill>
          <a:blip r:embed="rId3">
            <a:extLst/>
          </a:blip>
          <a:stretch>
            <a:fillRect/>
          </a:stretch>
        </p:blipFill>
        <p:spPr>
          <a:xfrm>
            <a:off x="1504506" y="3889714"/>
            <a:ext cx="6334629" cy="8437725"/>
          </a:xfrm>
          <a:prstGeom prst="rect">
            <a:avLst/>
          </a:prstGeom>
          <a:ln w="25400">
            <a:solidFill>
              <a:srgbClr val="FFFFFF"/>
            </a:solidFill>
            <a:miter lim="400000"/>
          </a:ln>
          <a:effectLst>
            <a:outerShdw sx="100000" sy="100000" kx="0" ky="0" algn="b" rotWithShape="0" blurRad="50800" dist="25400" dir="3600000">
              <a:srgbClr val="000000">
                <a:alpha val="70000"/>
              </a:srgbClr>
            </a:outerShdw>
          </a:effectLst>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Senses"/>
          <p:cNvSpPr txBox="1"/>
          <p:nvPr>
            <p:ph type="title"/>
          </p:nvPr>
        </p:nvSpPr>
        <p:spPr>
          <a:xfrm>
            <a:off x="1095368" y="616644"/>
            <a:ext cx="6927577" cy="3300116"/>
          </a:xfrm>
          <a:prstGeom prst="rect">
            <a:avLst/>
          </a:prstGeom>
        </p:spPr>
        <p:txBody>
          <a:bodyPr/>
          <a:lstStyle>
            <a:lvl1pPr>
              <a:defRPr spc="-110" sz="11000"/>
            </a:lvl1pPr>
          </a:lstStyle>
          <a:p>
            <a:pPr/>
            <a:r>
              <a:t>Senses</a:t>
            </a:r>
          </a:p>
        </p:txBody>
      </p:sp>
      <p:pic>
        <p:nvPicPr>
          <p:cNvPr id="178" name="royalty-free-senses-clipart-illustration-1434312.jpg" descr="royalty-free-senses-clipart-illustration-1434312.jpg"/>
          <p:cNvPicPr>
            <a:picLocks noChangeAspect="1"/>
          </p:cNvPicPr>
          <p:nvPr/>
        </p:nvPicPr>
        <p:blipFill>
          <a:blip r:embed="rId2">
            <a:extLst/>
          </a:blip>
          <a:stretch>
            <a:fillRect/>
          </a:stretch>
        </p:blipFill>
        <p:spPr>
          <a:xfrm>
            <a:off x="14499682" y="3335626"/>
            <a:ext cx="8491796" cy="8046033"/>
          </a:xfrm>
          <a:prstGeom prst="rect">
            <a:avLst/>
          </a:prstGeom>
          <a:ln w="25400">
            <a:solidFill>
              <a:srgbClr val="FFFFFF"/>
            </a:solidFill>
            <a:miter lim="400000"/>
          </a:ln>
          <a:effectLst>
            <a:outerShdw sx="100000" sy="100000" kx="0" ky="0" algn="b" rotWithShape="0" blurRad="50800" dist="25400" dir="3600000">
              <a:srgbClr val="000000">
                <a:alpha val="70000"/>
              </a:srgbClr>
            </a:outerShdw>
          </a:effectLst>
        </p:spPr>
      </p:pic>
      <p:sp>
        <p:nvSpPr>
          <p:cNvPr id="179" name="There are five senses: sight, smell, taste, sound, and feel.…"/>
          <p:cNvSpPr txBox="1"/>
          <p:nvPr/>
        </p:nvSpPr>
        <p:spPr>
          <a:xfrm>
            <a:off x="242598" y="3453429"/>
            <a:ext cx="13684110" cy="89357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36222" indent="-536222" defTabSz="457200">
              <a:lnSpc>
                <a:spcPct val="100000"/>
              </a:lnSpc>
              <a:spcBef>
                <a:spcPts val="0"/>
              </a:spcBef>
              <a:buSzPct val="100000"/>
              <a:buChar char="•"/>
              <a:tabLst/>
              <a:defRPr sz="4000">
                <a:solidFill>
                  <a:srgbClr val="000000"/>
                </a:solidFill>
                <a:latin typeface="Publico Headline Roman"/>
                <a:ea typeface="Publico Headline Roman"/>
                <a:cs typeface="Publico Headline Roman"/>
                <a:sym typeface="Publico Headline Roman"/>
              </a:defRPr>
            </a:pPr>
            <a:r>
              <a:t>There are five senses: sight, smell, taste, sound, and feel.</a:t>
            </a:r>
          </a:p>
          <a:p>
            <a:pPr marL="536222" indent="-536222" defTabSz="457200">
              <a:lnSpc>
                <a:spcPct val="100000"/>
              </a:lnSpc>
              <a:spcBef>
                <a:spcPts val="0"/>
              </a:spcBef>
              <a:buSzPct val="100000"/>
              <a:buChar char="•"/>
              <a:tabLst/>
              <a:defRPr sz="4000">
                <a:solidFill>
                  <a:srgbClr val="000000"/>
                </a:solidFill>
                <a:latin typeface="Publico Headline Roman"/>
                <a:ea typeface="Publico Headline Roman"/>
                <a:cs typeface="Publico Headline Roman"/>
                <a:sym typeface="Publico Headline Roman"/>
              </a:defRPr>
            </a:pPr>
          </a:p>
          <a:p>
            <a:pPr marL="536222" indent="-536222" defTabSz="457200">
              <a:lnSpc>
                <a:spcPct val="100000"/>
              </a:lnSpc>
              <a:spcBef>
                <a:spcPts val="0"/>
              </a:spcBef>
              <a:buSzPct val="100000"/>
              <a:buChar char="•"/>
              <a:tabLst/>
              <a:defRPr sz="4000">
                <a:solidFill>
                  <a:srgbClr val="000000"/>
                </a:solidFill>
                <a:latin typeface="Publico Headline Roman"/>
                <a:ea typeface="Publico Headline Roman"/>
                <a:cs typeface="Publico Headline Roman"/>
                <a:sym typeface="Publico Headline Roman"/>
              </a:defRPr>
            </a:pPr>
            <a:r>
              <a:t> Without these senses, you will have a hard time conveying how the sand feels between your toes or how the wind sounds when it howls through the trees in a storm. </a:t>
            </a:r>
          </a:p>
          <a:p>
            <a:pPr marL="536222" indent="-536222" defTabSz="457200">
              <a:lnSpc>
                <a:spcPct val="100000"/>
              </a:lnSpc>
              <a:spcBef>
                <a:spcPts val="0"/>
              </a:spcBef>
              <a:buSzPct val="100000"/>
              <a:buChar char="•"/>
              <a:tabLst/>
              <a:defRPr sz="4000">
                <a:solidFill>
                  <a:srgbClr val="000000"/>
                </a:solidFill>
                <a:latin typeface="Publico Headline Roman"/>
                <a:ea typeface="Publico Headline Roman"/>
                <a:cs typeface="Publico Headline Roman"/>
                <a:sym typeface="Publico Headline Roman"/>
              </a:defRPr>
            </a:pPr>
          </a:p>
          <a:p>
            <a:pPr marL="536222" indent="-536222" defTabSz="457200">
              <a:lnSpc>
                <a:spcPct val="100000"/>
              </a:lnSpc>
              <a:spcBef>
                <a:spcPts val="0"/>
              </a:spcBef>
              <a:buSzPct val="100000"/>
              <a:buChar char="•"/>
              <a:tabLst/>
              <a:defRPr sz="4000">
                <a:solidFill>
                  <a:srgbClr val="000000"/>
                </a:solidFill>
                <a:latin typeface="Publico Headline Roman"/>
                <a:ea typeface="Publico Headline Roman"/>
                <a:cs typeface="Publico Headline Roman"/>
                <a:sym typeface="Publico Headline Roman"/>
              </a:defRPr>
            </a:pPr>
            <a:r>
              <a:t>As the author, you have to have the ability to describe these senses in your work.</a:t>
            </a:r>
          </a:p>
          <a:p>
            <a:pPr marL="536222" indent="-536222" defTabSz="457200">
              <a:lnSpc>
                <a:spcPct val="100000"/>
              </a:lnSpc>
              <a:spcBef>
                <a:spcPts val="0"/>
              </a:spcBef>
              <a:buSzPct val="100000"/>
              <a:buChar char="•"/>
              <a:tabLst/>
              <a:defRPr sz="4000">
                <a:solidFill>
                  <a:srgbClr val="000000"/>
                </a:solidFill>
                <a:latin typeface="Publico Headline Roman"/>
                <a:ea typeface="Publico Headline Roman"/>
                <a:cs typeface="Publico Headline Roman"/>
                <a:sym typeface="Publico Headline Roman"/>
              </a:defRPr>
            </a:pPr>
          </a:p>
          <a:p>
            <a:pPr marL="536222" indent="-536222" defTabSz="457200">
              <a:lnSpc>
                <a:spcPct val="100000"/>
              </a:lnSpc>
              <a:spcBef>
                <a:spcPts val="0"/>
              </a:spcBef>
              <a:buSzPct val="100000"/>
              <a:buChar char="•"/>
              <a:tabLst/>
              <a:defRPr sz="4000">
                <a:solidFill>
                  <a:srgbClr val="000000"/>
                </a:solidFill>
                <a:latin typeface="Publico Headline Roman"/>
                <a:ea typeface="Publico Headline Roman"/>
                <a:cs typeface="Publico Headline Roman"/>
                <a:sym typeface="Publico Headline Roman"/>
              </a:defRPr>
            </a:pPr>
            <a:r>
              <a:rPr b="1"/>
              <a:t>You want your readers to feel like the story is actually taking place and that they are experiencing the scene you lay out for them. </a:t>
            </a:r>
            <a:endParaRPr b="1"/>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Using the Senses"/>
          <p:cNvSpPr txBox="1"/>
          <p:nvPr>
            <p:ph type="title"/>
          </p:nvPr>
        </p:nvSpPr>
        <p:spPr>
          <a:xfrm>
            <a:off x="1122838" y="616644"/>
            <a:ext cx="11654609" cy="3300116"/>
          </a:xfrm>
          <a:prstGeom prst="rect">
            <a:avLst/>
          </a:prstGeom>
        </p:spPr>
        <p:txBody>
          <a:bodyPr/>
          <a:lstStyle>
            <a:lvl1pPr>
              <a:defRPr spc="-110" sz="11000"/>
            </a:lvl1pPr>
          </a:lstStyle>
          <a:p>
            <a:pPr/>
            <a:r>
              <a:t>Using the Senses</a:t>
            </a:r>
          </a:p>
        </p:txBody>
      </p:sp>
      <p:sp>
        <p:nvSpPr>
          <p:cNvPr id="182" name="Sight: I can see the sun shining and casting shadows. I can see the washing line, carrying clean clothes that are blowing softly in the breeze.…"/>
          <p:cNvSpPr txBox="1"/>
          <p:nvPr/>
        </p:nvSpPr>
        <p:spPr>
          <a:xfrm>
            <a:off x="265999" y="2395541"/>
            <a:ext cx="13684110" cy="96474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82600" indent="-482600" defTabSz="457200">
              <a:lnSpc>
                <a:spcPct val="100000"/>
              </a:lnSpc>
              <a:spcBef>
                <a:spcPts val="0"/>
              </a:spcBef>
              <a:buSzPct val="100000"/>
              <a:buChar char="•"/>
              <a:tabLst/>
              <a:defRPr>
                <a:solidFill>
                  <a:srgbClr val="000000"/>
                </a:solidFill>
                <a:latin typeface="Publico Headline Roman"/>
                <a:ea typeface="Publico Headline Roman"/>
                <a:cs typeface="Publico Headline Roman"/>
                <a:sym typeface="Publico Headline Roman"/>
              </a:defRPr>
            </a:pPr>
          </a:p>
          <a:p>
            <a:pPr marL="482600" indent="-482600" defTabSz="457200">
              <a:lnSpc>
                <a:spcPct val="100000"/>
              </a:lnSpc>
              <a:spcBef>
                <a:spcPts val="0"/>
              </a:spcBef>
              <a:buSzPct val="100000"/>
              <a:buChar char="•"/>
              <a:tabLst/>
              <a:defRPr>
                <a:solidFill>
                  <a:srgbClr val="000000"/>
                </a:solidFill>
                <a:latin typeface="Publico Headline Roman"/>
                <a:ea typeface="Publico Headline Roman"/>
                <a:cs typeface="Publico Headline Roman"/>
                <a:sym typeface="Publico Headline Roman"/>
              </a:defRPr>
            </a:pPr>
            <a:r>
              <a:t>Sight: I can see the sun shining and casting shadows. I can see the washing line, carrying clean clothes that are blowing softly in the breeze. </a:t>
            </a:r>
            <a:br/>
          </a:p>
          <a:p>
            <a:pPr marL="482600" indent="-482600" defTabSz="457200">
              <a:lnSpc>
                <a:spcPct val="100000"/>
              </a:lnSpc>
              <a:spcBef>
                <a:spcPts val="0"/>
              </a:spcBef>
              <a:buSzPct val="100000"/>
              <a:buChar char="•"/>
              <a:tabLst/>
              <a:defRPr>
                <a:solidFill>
                  <a:srgbClr val="000000"/>
                </a:solidFill>
                <a:latin typeface="Publico Headline Roman"/>
                <a:ea typeface="Publico Headline Roman"/>
                <a:cs typeface="Publico Headline Roman"/>
                <a:sym typeface="Publico Headline Roman"/>
              </a:defRPr>
            </a:pPr>
            <a:r>
              <a:t>Smell: I can smell the aroma of charcoal burning on my neighbours BBQ. I can smell the sweet suncream on my skin.</a:t>
            </a:r>
            <a:br/>
          </a:p>
          <a:p>
            <a:pPr marL="482600" indent="-482600" defTabSz="457200">
              <a:lnSpc>
                <a:spcPct val="100000"/>
              </a:lnSpc>
              <a:spcBef>
                <a:spcPts val="0"/>
              </a:spcBef>
              <a:buSzPct val="100000"/>
              <a:buChar char="•"/>
              <a:tabLst/>
              <a:defRPr>
                <a:solidFill>
                  <a:srgbClr val="000000"/>
                </a:solidFill>
                <a:latin typeface="Publico Headline Roman"/>
                <a:ea typeface="Publico Headline Roman"/>
                <a:cs typeface="Publico Headline Roman"/>
                <a:sym typeface="Publico Headline Roman"/>
              </a:defRPr>
            </a:pPr>
            <a:r>
              <a:t>Feel: I feel the summer breeze as it flows through the trees. I can feel the sun’s warmth radiating against my skin. I can feel the icy cold frozen drips of ice lolly that is melting in my hand.</a:t>
            </a:r>
          </a:p>
          <a:p>
            <a:pPr marL="482600" indent="-482600" defTabSz="457200">
              <a:lnSpc>
                <a:spcPct val="100000"/>
              </a:lnSpc>
              <a:spcBef>
                <a:spcPts val="0"/>
              </a:spcBef>
              <a:buSzPct val="100000"/>
              <a:buChar char="•"/>
              <a:tabLst/>
              <a:defRPr>
                <a:solidFill>
                  <a:srgbClr val="000000"/>
                </a:solidFill>
                <a:latin typeface="Publico Headline Roman"/>
                <a:ea typeface="Publico Headline Roman"/>
                <a:cs typeface="Publico Headline Roman"/>
                <a:sym typeface="Publico Headline Roman"/>
              </a:defRPr>
            </a:pPr>
          </a:p>
          <a:p>
            <a:pPr marL="482600" indent="-482600" defTabSz="457200">
              <a:lnSpc>
                <a:spcPct val="100000"/>
              </a:lnSpc>
              <a:spcBef>
                <a:spcPts val="0"/>
              </a:spcBef>
              <a:buSzPct val="100000"/>
              <a:buChar char="•"/>
              <a:tabLst/>
              <a:defRPr>
                <a:solidFill>
                  <a:srgbClr val="000000"/>
                </a:solidFill>
                <a:latin typeface="Publico Headline Roman"/>
                <a:ea typeface="Publico Headline Roman"/>
                <a:cs typeface="Publico Headline Roman"/>
                <a:sym typeface="Publico Headline Roman"/>
              </a:defRPr>
            </a:pPr>
            <a:r>
              <a:t>Taste: I can taste the strawberry flavour of the ice lolly I am eating. </a:t>
            </a:r>
            <a:br/>
          </a:p>
          <a:p>
            <a:pPr marL="482600" indent="-482600" defTabSz="457200">
              <a:lnSpc>
                <a:spcPct val="100000"/>
              </a:lnSpc>
              <a:spcBef>
                <a:spcPts val="0"/>
              </a:spcBef>
              <a:buSzPct val="100000"/>
              <a:buChar char="•"/>
              <a:tabLst/>
              <a:defRPr>
                <a:solidFill>
                  <a:srgbClr val="000000"/>
                </a:solidFill>
                <a:latin typeface="Publico Headline Roman"/>
                <a:ea typeface="Publico Headline Roman"/>
                <a:cs typeface="Publico Headline Roman"/>
                <a:sym typeface="Publico Headline Roman"/>
              </a:defRPr>
            </a:pPr>
            <a:r>
              <a:t>Hear: I can hear a dog barking in the distance, echoing around the houses. I can hear the birds tweeting.</a:t>
            </a:r>
          </a:p>
        </p:txBody>
      </p:sp>
      <p:pic>
        <p:nvPicPr>
          <p:cNvPr id="183" name="Image" descr="Image"/>
          <p:cNvPicPr>
            <a:picLocks noChangeAspect="1"/>
          </p:cNvPicPr>
          <p:nvPr/>
        </p:nvPicPr>
        <p:blipFill>
          <a:blip r:embed="rId2">
            <a:extLst/>
          </a:blip>
          <a:srcRect l="18560" t="8878" r="18705" b="9657"/>
          <a:stretch>
            <a:fillRect/>
          </a:stretch>
        </p:blipFill>
        <p:spPr>
          <a:xfrm>
            <a:off x="15475654" y="2750467"/>
            <a:ext cx="2039600" cy="2038147"/>
          </a:xfrm>
          <a:custGeom>
            <a:avLst/>
            <a:gdLst/>
            <a:ahLst/>
            <a:cxnLst>
              <a:cxn ang="0">
                <a:pos x="wd2" y="hd2"/>
              </a:cxn>
              <a:cxn ang="5400000">
                <a:pos x="wd2" y="hd2"/>
              </a:cxn>
              <a:cxn ang="10800000">
                <a:pos x="wd2" y="hd2"/>
              </a:cxn>
              <a:cxn ang="16200000">
                <a:pos x="wd2" y="hd2"/>
              </a:cxn>
            </a:cxnLst>
            <a:rect l="0" t="0" r="r" b="b"/>
            <a:pathLst>
              <a:path w="21453" h="21340" fill="norm" stroke="1" extrusionOk="0">
                <a:moveTo>
                  <a:pt x="8863" y="0"/>
                </a:moveTo>
                <a:lnTo>
                  <a:pt x="8379" y="1209"/>
                </a:lnTo>
                <a:cubicBezTo>
                  <a:pt x="8110" y="1881"/>
                  <a:pt x="7957" y="2670"/>
                  <a:pt x="8036" y="2984"/>
                </a:cubicBezTo>
                <a:cubicBezTo>
                  <a:pt x="8280" y="3949"/>
                  <a:pt x="9900" y="3600"/>
                  <a:pt x="9886" y="2585"/>
                </a:cubicBezTo>
                <a:cubicBezTo>
                  <a:pt x="9883" y="2376"/>
                  <a:pt x="9652" y="1707"/>
                  <a:pt x="9372" y="1101"/>
                </a:cubicBezTo>
                <a:lnTo>
                  <a:pt x="8863" y="0"/>
                </a:lnTo>
                <a:close/>
                <a:moveTo>
                  <a:pt x="13709" y="191"/>
                </a:moveTo>
                <a:lnTo>
                  <a:pt x="12778" y="939"/>
                </a:lnTo>
                <a:cubicBezTo>
                  <a:pt x="11853" y="1679"/>
                  <a:pt x="11418" y="2549"/>
                  <a:pt x="11727" y="3046"/>
                </a:cubicBezTo>
                <a:cubicBezTo>
                  <a:pt x="11815" y="3188"/>
                  <a:pt x="12212" y="3304"/>
                  <a:pt x="12607" y="3304"/>
                </a:cubicBezTo>
                <a:cubicBezTo>
                  <a:pt x="13388" y="3304"/>
                  <a:pt x="13492" y="3087"/>
                  <a:pt x="13634" y="1197"/>
                </a:cubicBezTo>
                <a:lnTo>
                  <a:pt x="13709" y="191"/>
                </a:lnTo>
                <a:close/>
                <a:moveTo>
                  <a:pt x="4304" y="1853"/>
                </a:moveTo>
                <a:lnTo>
                  <a:pt x="4421" y="3129"/>
                </a:lnTo>
                <a:cubicBezTo>
                  <a:pt x="4486" y="3831"/>
                  <a:pt x="4650" y="4544"/>
                  <a:pt x="4784" y="4712"/>
                </a:cubicBezTo>
                <a:cubicBezTo>
                  <a:pt x="5179" y="5205"/>
                  <a:pt x="6144" y="5083"/>
                  <a:pt x="6325" y="4517"/>
                </a:cubicBezTo>
                <a:cubicBezTo>
                  <a:pt x="6518" y="3912"/>
                  <a:pt x="6000" y="3056"/>
                  <a:pt x="5018" y="2360"/>
                </a:cubicBezTo>
                <a:lnTo>
                  <a:pt x="4304" y="1853"/>
                </a:lnTo>
                <a:close/>
                <a:moveTo>
                  <a:pt x="17901" y="2871"/>
                </a:moveTo>
                <a:cubicBezTo>
                  <a:pt x="17842" y="2813"/>
                  <a:pt x="17340" y="3018"/>
                  <a:pt x="16786" y="3328"/>
                </a:cubicBezTo>
                <a:cubicBezTo>
                  <a:pt x="15705" y="3933"/>
                  <a:pt x="15295" y="4788"/>
                  <a:pt x="15797" y="5390"/>
                </a:cubicBezTo>
                <a:cubicBezTo>
                  <a:pt x="16136" y="5797"/>
                  <a:pt x="16498" y="5843"/>
                  <a:pt x="16974" y="5543"/>
                </a:cubicBezTo>
                <a:cubicBezTo>
                  <a:pt x="17303" y="5335"/>
                  <a:pt x="18092" y="3062"/>
                  <a:pt x="17901" y="2871"/>
                </a:cubicBezTo>
                <a:close/>
                <a:moveTo>
                  <a:pt x="10579" y="4263"/>
                </a:moveTo>
                <a:cubicBezTo>
                  <a:pt x="9858" y="4275"/>
                  <a:pt x="9124" y="4404"/>
                  <a:pt x="8400" y="4658"/>
                </a:cubicBezTo>
                <a:cubicBezTo>
                  <a:pt x="5329" y="5736"/>
                  <a:pt x="3468" y="9145"/>
                  <a:pt x="4200" y="12350"/>
                </a:cubicBezTo>
                <a:cubicBezTo>
                  <a:pt x="4466" y="13515"/>
                  <a:pt x="4343" y="14042"/>
                  <a:pt x="3908" y="13609"/>
                </a:cubicBezTo>
                <a:cubicBezTo>
                  <a:pt x="3461" y="13164"/>
                  <a:pt x="2688" y="13310"/>
                  <a:pt x="1574" y="14045"/>
                </a:cubicBezTo>
                <a:lnTo>
                  <a:pt x="514" y="14743"/>
                </a:lnTo>
                <a:lnTo>
                  <a:pt x="1449" y="14897"/>
                </a:lnTo>
                <a:cubicBezTo>
                  <a:pt x="3392" y="15217"/>
                  <a:pt x="3978" y="15109"/>
                  <a:pt x="4263" y="14382"/>
                </a:cubicBezTo>
                <a:lnTo>
                  <a:pt x="4526" y="13709"/>
                </a:lnTo>
                <a:lnTo>
                  <a:pt x="4922" y="14324"/>
                </a:lnTo>
                <a:cubicBezTo>
                  <a:pt x="5669" y="15474"/>
                  <a:pt x="7148" y="16717"/>
                  <a:pt x="8212" y="17091"/>
                </a:cubicBezTo>
                <a:cubicBezTo>
                  <a:pt x="8796" y="17297"/>
                  <a:pt x="9958" y="17475"/>
                  <a:pt x="10791" y="17486"/>
                </a:cubicBezTo>
                <a:cubicBezTo>
                  <a:pt x="14966" y="17539"/>
                  <a:pt x="18200" y="13589"/>
                  <a:pt x="17291" y="9549"/>
                </a:cubicBezTo>
                <a:cubicBezTo>
                  <a:pt x="16565" y="6320"/>
                  <a:pt x="13700" y="4213"/>
                  <a:pt x="10579" y="4263"/>
                </a:cubicBezTo>
                <a:close/>
                <a:moveTo>
                  <a:pt x="1240" y="5032"/>
                </a:moveTo>
                <a:lnTo>
                  <a:pt x="1917" y="6187"/>
                </a:lnTo>
                <a:cubicBezTo>
                  <a:pt x="2288" y="6824"/>
                  <a:pt x="2709" y="7426"/>
                  <a:pt x="2856" y="7525"/>
                </a:cubicBezTo>
                <a:cubicBezTo>
                  <a:pt x="3413" y="7900"/>
                  <a:pt x="3980" y="7705"/>
                  <a:pt x="4137" y="7081"/>
                </a:cubicBezTo>
                <a:cubicBezTo>
                  <a:pt x="4344" y="6262"/>
                  <a:pt x="3904" y="5829"/>
                  <a:pt x="2409" y="5381"/>
                </a:cubicBezTo>
                <a:lnTo>
                  <a:pt x="1240" y="5032"/>
                </a:lnTo>
                <a:close/>
                <a:moveTo>
                  <a:pt x="19933" y="6495"/>
                </a:moveTo>
                <a:cubicBezTo>
                  <a:pt x="19384" y="6507"/>
                  <a:pt x="18765" y="6591"/>
                  <a:pt x="18485" y="6740"/>
                </a:cubicBezTo>
                <a:cubicBezTo>
                  <a:pt x="18027" y="6984"/>
                  <a:pt x="17832" y="7943"/>
                  <a:pt x="18172" y="8282"/>
                </a:cubicBezTo>
                <a:cubicBezTo>
                  <a:pt x="18550" y="8658"/>
                  <a:pt x="19392" y="8395"/>
                  <a:pt x="20151" y="7663"/>
                </a:cubicBezTo>
                <a:cubicBezTo>
                  <a:pt x="20597" y="7232"/>
                  <a:pt x="20960" y="6794"/>
                  <a:pt x="20960" y="6686"/>
                </a:cubicBezTo>
                <a:cubicBezTo>
                  <a:pt x="20960" y="6543"/>
                  <a:pt x="20483" y="6482"/>
                  <a:pt x="19933" y="6495"/>
                </a:cubicBezTo>
                <a:close/>
                <a:moveTo>
                  <a:pt x="1712" y="9474"/>
                </a:moveTo>
                <a:cubicBezTo>
                  <a:pt x="1070" y="9433"/>
                  <a:pt x="373" y="9495"/>
                  <a:pt x="163" y="9611"/>
                </a:cubicBezTo>
                <a:cubicBezTo>
                  <a:pt x="-147" y="9784"/>
                  <a:pt x="-43" y="9944"/>
                  <a:pt x="714" y="10480"/>
                </a:cubicBezTo>
                <a:cubicBezTo>
                  <a:pt x="1226" y="10842"/>
                  <a:pt x="1956" y="11141"/>
                  <a:pt x="2338" y="11141"/>
                </a:cubicBezTo>
                <a:cubicBezTo>
                  <a:pt x="2974" y="11141"/>
                  <a:pt x="3027" y="11071"/>
                  <a:pt x="2956" y="10343"/>
                </a:cubicBezTo>
                <a:cubicBezTo>
                  <a:pt x="2882" y="9580"/>
                  <a:pt x="2830" y="9546"/>
                  <a:pt x="1712" y="9474"/>
                </a:cubicBezTo>
                <a:close/>
                <a:moveTo>
                  <a:pt x="18986" y="10442"/>
                </a:moveTo>
                <a:cubicBezTo>
                  <a:pt x="18376" y="10528"/>
                  <a:pt x="18098" y="11107"/>
                  <a:pt x="18351" y="11764"/>
                </a:cubicBezTo>
                <a:cubicBezTo>
                  <a:pt x="18426" y="11958"/>
                  <a:pt x="18710" y="12117"/>
                  <a:pt x="18982" y="12117"/>
                </a:cubicBezTo>
                <a:cubicBezTo>
                  <a:pt x="19638" y="12117"/>
                  <a:pt x="21453" y="11388"/>
                  <a:pt x="21453" y="11124"/>
                </a:cubicBezTo>
                <a:cubicBezTo>
                  <a:pt x="21453" y="10826"/>
                  <a:pt x="19700" y="10342"/>
                  <a:pt x="18986" y="10442"/>
                </a:cubicBezTo>
                <a:close/>
                <a:moveTo>
                  <a:pt x="18401" y="13758"/>
                </a:moveTo>
                <a:cubicBezTo>
                  <a:pt x="18243" y="13759"/>
                  <a:pt x="18090" y="13796"/>
                  <a:pt x="17946" y="13871"/>
                </a:cubicBezTo>
                <a:cubicBezTo>
                  <a:pt x="17452" y="14128"/>
                  <a:pt x="17367" y="15199"/>
                  <a:pt x="17825" y="15383"/>
                </a:cubicBezTo>
                <a:cubicBezTo>
                  <a:pt x="17995" y="15451"/>
                  <a:pt x="18734" y="15518"/>
                  <a:pt x="19470" y="15529"/>
                </a:cubicBezTo>
                <a:lnTo>
                  <a:pt x="20806" y="15545"/>
                </a:lnTo>
                <a:lnTo>
                  <a:pt x="20084" y="14785"/>
                </a:lnTo>
                <a:cubicBezTo>
                  <a:pt x="19427" y="14094"/>
                  <a:pt x="18878" y="13758"/>
                  <a:pt x="18401" y="13758"/>
                </a:cubicBezTo>
                <a:close/>
                <a:moveTo>
                  <a:pt x="16327" y="16389"/>
                </a:moveTo>
                <a:cubicBezTo>
                  <a:pt x="16154" y="16382"/>
                  <a:pt x="15971" y="16432"/>
                  <a:pt x="15780" y="16534"/>
                </a:cubicBezTo>
                <a:cubicBezTo>
                  <a:pt x="14925" y="16990"/>
                  <a:pt x="15276" y="17790"/>
                  <a:pt x="16652" y="18529"/>
                </a:cubicBezTo>
                <a:cubicBezTo>
                  <a:pt x="17326" y="18891"/>
                  <a:pt x="17906" y="19159"/>
                  <a:pt x="17942" y="19123"/>
                </a:cubicBezTo>
                <a:cubicBezTo>
                  <a:pt x="17978" y="19087"/>
                  <a:pt x="17829" y="18541"/>
                  <a:pt x="17613" y="17910"/>
                </a:cubicBezTo>
                <a:cubicBezTo>
                  <a:pt x="17274" y="16920"/>
                  <a:pt x="16844" y="16409"/>
                  <a:pt x="16327" y="16389"/>
                </a:cubicBezTo>
                <a:close/>
                <a:moveTo>
                  <a:pt x="5252" y="16534"/>
                </a:moveTo>
                <a:cubicBezTo>
                  <a:pt x="4764" y="16542"/>
                  <a:pt x="4219" y="17057"/>
                  <a:pt x="3716" y="18039"/>
                </a:cubicBezTo>
                <a:cubicBezTo>
                  <a:pt x="3179" y="19086"/>
                  <a:pt x="3192" y="19094"/>
                  <a:pt x="4713" y="18641"/>
                </a:cubicBezTo>
                <a:cubicBezTo>
                  <a:pt x="5989" y="18262"/>
                  <a:pt x="6454" y="17714"/>
                  <a:pt x="6049" y="17074"/>
                </a:cubicBezTo>
                <a:cubicBezTo>
                  <a:pt x="5816" y="16706"/>
                  <a:pt x="5545" y="16529"/>
                  <a:pt x="5252" y="16534"/>
                </a:cubicBezTo>
                <a:close/>
                <a:moveTo>
                  <a:pt x="8750" y="18039"/>
                </a:moveTo>
                <a:cubicBezTo>
                  <a:pt x="7977" y="18025"/>
                  <a:pt x="7752" y="18969"/>
                  <a:pt x="8195" y="20557"/>
                </a:cubicBezTo>
                <a:cubicBezTo>
                  <a:pt x="8454" y="21484"/>
                  <a:pt x="8481" y="21506"/>
                  <a:pt x="8834" y="21047"/>
                </a:cubicBezTo>
                <a:cubicBezTo>
                  <a:pt x="9874" y="19690"/>
                  <a:pt x="9999" y="18385"/>
                  <a:pt x="9113" y="18105"/>
                </a:cubicBezTo>
                <a:cubicBezTo>
                  <a:pt x="8981" y="18063"/>
                  <a:pt x="8861" y="18040"/>
                  <a:pt x="8750" y="18039"/>
                </a:cubicBezTo>
                <a:close/>
                <a:moveTo>
                  <a:pt x="12691" y="18280"/>
                </a:moveTo>
                <a:cubicBezTo>
                  <a:pt x="11692" y="18393"/>
                  <a:pt x="11671" y="19110"/>
                  <a:pt x="12624" y="20399"/>
                </a:cubicBezTo>
                <a:cubicBezTo>
                  <a:pt x="13512" y="21600"/>
                  <a:pt x="13818" y="21454"/>
                  <a:pt x="13818" y="19830"/>
                </a:cubicBezTo>
                <a:cubicBezTo>
                  <a:pt x="13818" y="18539"/>
                  <a:pt x="13557" y="18181"/>
                  <a:pt x="12691" y="18280"/>
                </a:cubicBezTo>
                <a:close/>
              </a:path>
            </a:pathLst>
          </a:custGeom>
          <a:ln w="12700">
            <a:miter lim="400000"/>
          </a:ln>
        </p:spPr>
      </p:pic>
      <p:pic>
        <p:nvPicPr>
          <p:cNvPr id="184" name="Image" descr="Image"/>
          <p:cNvPicPr>
            <a:picLocks noChangeAspect="1"/>
          </p:cNvPicPr>
          <p:nvPr/>
        </p:nvPicPr>
        <p:blipFill>
          <a:blip r:embed="rId3">
            <a:extLst/>
          </a:blip>
          <a:srcRect l="3052" t="3439" r="2857" b="3436"/>
          <a:stretch>
            <a:fillRect/>
          </a:stretch>
        </p:blipFill>
        <p:spPr>
          <a:xfrm>
            <a:off x="19040800" y="4180886"/>
            <a:ext cx="3852431" cy="2472504"/>
          </a:xfrm>
          <a:custGeom>
            <a:avLst/>
            <a:gdLst/>
            <a:ahLst/>
            <a:cxnLst>
              <a:cxn ang="0">
                <a:pos x="wd2" y="hd2"/>
              </a:cxn>
              <a:cxn ang="5400000">
                <a:pos x="wd2" y="hd2"/>
              </a:cxn>
              <a:cxn ang="10800000">
                <a:pos x="wd2" y="hd2"/>
              </a:cxn>
              <a:cxn ang="16200000">
                <a:pos x="wd2" y="hd2"/>
              </a:cxn>
            </a:cxnLst>
            <a:rect l="0" t="0" r="r" b="b"/>
            <a:pathLst>
              <a:path w="21440" h="21376" fill="norm" stroke="1" extrusionOk="0">
                <a:moveTo>
                  <a:pt x="6482" y="5"/>
                </a:moveTo>
                <a:cubicBezTo>
                  <a:pt x="5776" y="-39"/>
                  <a:pt x="5005" y="193"/>
                  <a:pt x="4538" y="671"/>
                </a:cubicBezTo>
                <a:cubicBezTo>
                  <a:pt x="4241" y="975"/>
                  <a:pt x="3880" y="1581"/>
                  <a:pt x="3737" y="2016"/>
                </a:cubicBezTo>
                <a:cubicBezTo>
                  <a:pt x="3481" y="2791"/>
                  <a:pt x="3467" y="2799"/>
                  <a:pt x="3006" y="2602"/>
                </a:cubicBezTo>
                <a:cubicBezTo>
                  <a:pt x="1982" y="2165"/>
                  <a:pt x="1028" y="2849"/>
                  <a:pt x="594" y="4328"/>
                </a:cubicBezTo>
                <a:cubicBezTo>
                  <a:pt x="310" y="5293"/>
                  <a:pt x="291" y="6076"/>
                  <a:pt x="529" y="7108"/>
                </a:cubicBezTo>
                <a:cubicBezTo>
                  <a:pt x="684" y="7779"/>
                  <a:pt x="677" y="7889"/>
                  <a:pt x="463" y="8188"/>
                </a:cubicBezTo>
                <a:cubicBezTo>
                  <a:pt x="-111" y="8992"/>
                  <a:pt x="-160" y="10752"/>
                  <a:pt x="362" y="11777"/>
                </a:cubicBezTo>
                <a:cubicBezTo>
                  <a:pt x="663" y="12370"/>
                  <a:pt x="1253" y="12903"/>
                  <a:pt x="1612" y="12903"/>
                </a:cubicBezTo>
                <a:cubicBezTo>
                  <a:pt x="1743" y="12903"/>
                  <a:pt x="2044" y="13218"/>
                  <a:pt x="2281" y="13606"/>
                </a:cubicBezTo>
                <a:cubicBezTo>
                  <a:pt x="2518" y="13994"/>
                  <a:pt x="2855" y="14368"/>
                  <a:pt x="3032" y="14437"/>
                </a:cubicBezTo>
                <a:cubicBezTo>
                  <a:pt x="3529" y="14630"/>
                  <a:pt x="4233" y="14380"/>
                  <a:pt x="4686" y="13850"/>
                </a:cubicBezTo>
                <a:cubicBezTo>
                  <a:pt x="5058" y="13416"/>
                  <a:pt x="5135" y="13395"/>
                  <a:pt x="5488" y="13630"/>
                </a:cubicBezTo>
                <a:cubicBezTo>
                  <a:pt x="6008" y="13977"/>
                  <a:pt x="7006" y="13977"/>
                  <a:pt x="7313" y="13630"/>
                </a:cubicBezTo>
                <a:cubicBezTo>
                  <a:pt x="7529" y="13386"/>
                  <a:pt x="7619" y="13413"/>
                  <a:pt x="8046" y="13850"/>
                </a:cubicBezTo>
                <a:cubicBezTo>
                  <a:pt x="8314" y="14124"/>
                  <a:pt x="8756" y="14430"/>
                  <a:pt x="9029" y="14529"/>
                </a:cubicBezTo>
                <a:cubicBezTo>
                  <a:pt x="9727" y="14783"/>
                  <a:pt x="10782" y="14417"/>
                  <a:pt x="11238" y="13764"/>
                </a:cubicBezTo>
                <a:cubicBezTo>
                  <a:pt x="11528" y="13349"/>
                  <a:pt x="11747" y="13233"/>
                  <a:pt x="12289" y="13208"/>
                </a:cubicBezTo>
                <a:lnTo>
                  <a:pt x="12976" y="13174"/>
                </a:lnTo>
                <a:lnTo>
                  <a:pt x="13932" y="14701"/>
                </a:lnTo>
                <a:cubicBezTo>
                  <a:pt x="15294" y="16872"/>
                  <a:pt x="15414" y="17335"/>
                  <a:pt x="14719" y="17744"/>
                </a:cubicBezTo>
                <a:cubicBezTo>
                  <a:pt x="14035" y="18146"/>
                  <a:pt x="14020" y="19721"/>
                  <a:pt x="14690" y="20757"/>
                </a:cubicBezTo>
                <a:cubicBezTo>
                  <a:pt x="15105" y="21399"/>
                  <a:pt x="15744" y="21561"/>
                  <a:pt x="16238" y="21152"/>
                </a:cubicBezTo>
                <a:cubicBezTo>
                  <a:pt x="16556" y="20889"/>
                  <a:pt x="16883" y="19925"/>
                  <a:pt x="16883" y="19247"/>
                </a:cubicBezTo>
                <a:cubicBezTo>
                  <a:pt x="16883" y="17937"/>
                  <a:pt x="15787" y="15880"/>
                  <a:pt x="14087" y="14004"/>
                </a:cubicBezTo>
                <a:cubicBezTo>
                  <a:pt x="13330" y="13169"/>
                  <a:pt x="13124" y="12700"/>
                  <a:pt x="13515" y="12700"/>
                </a:cubicBezTo>
                <a:cubicBezTo>
                  <a:pt x="13588" y="12700"/>
                  <a:pt x="14418" y="13545"/>
                  <a:pt x="15361" y="14574"/>
                </a:cubicBezTo>
                <a:cubicBezTo>
                  <a:pt x="18335" y="17817"/>
                  <a:pt x="19188" y="18530"/>
                  <a:pt x="20097" y="18537"/>
                </a:cubicBezTo>
                <a:cubicBezTo>
                  <a:pt x="20527" y="18540"/>
                  <a:pt x="20695" y="18434"/>
                  <a:pt x="20901" y="18029"/>
                </a:cubicBezTo>
                <a:cubicBezTo>
                  <a:pt x="21259" y="17325"/>
                  <a:pt x="21352" y="16508"/>
                  <a:pt x="21184" y="15545"/>
                </a:cubicBezTo>
                <a:cubicBezTo>
                  <a:pt x="20688" y="12698"/>
                  <a:pt x="18406" y="11926"/>
                  <a:pt x="17798" y="14399"/>
                </a:cubicBezTo>
                <a:lnTo>
                  <a:pt x="17674" y="14903"/>
                </a:lnTo>
                <a:lnTo>
                  <a:pt x="15832" y="13514"/>
                </a:lnTo>
                <a:cubicBezTo>
                  <a:pt x="13795" y="11975"/>
                  <a:pt x="13827" y="12007"/>
                  <a:pt x="13943" y="11716"/>
                </a:cubicBezTo>
                <a:cubicBezTo>
                  <a:pt x="13997" y="11581"/>
                  <a:pt x="14139" y="11574"/>
                  <a:pt x="14345" y="11695"/>
                </a:cubicBezTo>
                <a:cubicBezTo>
                  <a:pt x="14959" y="12056"/>
                  <a:pt x="16667" y="12275"/>
                  <a:pt x="17336" y="12079"/>
                </a:cubicBezTo>
                <a:cubicBezTo>
                  <a:pt x="18134" y="11846"/>
                  <a:pt x="18443" y="11396"/>
                  <a:pt x="18535" y="10329"/>
                </a:cubicBezTo>
                <a:cubicBezTo>
                  <a:pt x="18596" y="9635"/>
                  <a:pt x="18557" y="9431"/>
                  <a:pt x="18273" y="8991"/>
                </a:cubicBezTo>
                <a:cubicBezTo>
                  <a:pt x="17839" y="8321"/>
                  <a:pt x="17074" y="8285"/>
                  <a:pt x="16561" y="8909"/>
                </a:cubicBezTo>
                <a:cubicBezTo>
                  <a:pt x="16252" y="9284"/>
                  <a:pt x="16211" y="9446"/>
                  <a:pt x="16269" y="10117"/>
                </a:cubicBezTo>
                <a:cubicBezTo>
                  <a:pt x="16357" y="11125"/>
                  <a:pt x="16123" y="11328"/>
                  <a:pt x="14959" y="11249"/>
                </a:cubicBezTo>
                <a:cubicBezTo>
                  <a:pt x="14090" y="11190"/>
                  <a:pt x="14084" y="11186"/>
                  <a:pt x="14049" y="10587"/>
                </a:cubicBezTo>
                <a:cubicBezTo>
                  <a:pt x="13968" y="9157"/>
                  <a:pt x="13851" y="8631"/>
                  <a:pt x="13431" y="7780"/>
                </a:cubicBezTo>
                <a:cubicBezTo>
                  <a:pt x="13026" y="6960"/>
                  <a:pt x="12999" y="6819"/>
                  <a:pt x="13128" y="6246"/>
                </a:cubicBezTo>
                <a:cubicBezTo>
                  <a:pt x="13308" y="5448"/>
                  <a:pt x="13188" y="3817"/>
                  <a:pt x="12899" y="3134"/>
                </a:cubicBezTo>
                <a:cubicBezTo>
                  <a:pt x="12633" y="2508"/>
                  <a:pt x="11821" y="1827"/>
                  <a:pt x="11339" y="1827"/>
                </a:cubicBezTo>
                <a:cubicBezTo>
                  <a:pt x="11143" y="1827"/>
                  <a:pt x="10805" y="1574"/>
                  <a:pt x="10562" y="1244"/>
                </a:cubicBezTo>
                <a:cubicBezTo>
                  <a:pt x="10057" y="558"/>
                  <a:pt x="9292" y="304"/>
                  <a:pt x="8609" y="595"/>
                </a:cubicBezTo>
                <a:cubicBezTo>
                  <a:pt x="8204" y="768"/>
                  <a:pt x="8038" y="735"/>
                  <a:pt x="7600" y="389"/>
                </a:cubicBezTo>
                <a:cubicBezTo>
                  <a:pt x="7304" y="156"/>
                  <a:pt x="6906" y="31"/>
                  <a:pt x="6482" y="5"/>
                </a:cubicBezTo>
                <a:close/>
                <a:moveTo>
                  <a:pt x="14290" y="7766"/>
                </a:moveTo>
                <a:lnTo>
                  <a:pt x="14284" y="8432"/>
                </a:lnTo>
                <a:cubicBezTo>
                  <a:pt x="14280" y="8876"/>
                  <a:pt x="14383" y="9257"/>
                  <a:pt x="14597" y="9588"/>
                </a:cubicBezTo>
                <a:cubicBezTo>
                  <a:pt x="14920" y="10087"/>
                  <a:pt x="15189" y="10233"/>
                  <a:pt x="15189" y="9907"/>
                </a:cubicBezTo>
                <a:cubicBezTo>
                  <a:pt x="15189" y="9810"/>
                  <a:pt x="15098" y="9612"/>
                  <a:pt x="14986" y="9468"/>
                </a:cubicBezTo>
                <a:cubicBezTo>
                  <a:pt x="14874" y="9324"/>
                  <a:pt x="14671" y="8882"/>
                  <a:pt x="14535" y="8487"/>
                </a:cubicBezTo>
                <a:lnTo>
                  <a:pt x="14290" y="7766"/>
                </a:lnTo>
                <a:close/>
                <a:moveTo>
                  <a:pt x="21310" y="13407"/>
                </a:moveTo>
                <a:cubicBezTo>
                  <a:pt x="21238" y="13339"/>
                  <a:pt x="21179" y="13423"/>
                  <a:pt x="21179" y="13596"/>
                </a:cubicBezTo>
                <a:cubicBezTo>
                  <a:pt x="21179" y="13769"/>
                  <a:pt x="21238" y="13908"/>
                  <a:pt x="21310" y="13908"/>
                </a:cubicBezTo>
                <a:cubicBezTo>
                  <a:pt x="21381" y="13908"/>
                  <a:pt x="21440" y="13824"/>
                  <a:pt x="21440" y="13720"/>
                </a:cubicBezTo>
                <a:cubicBezTo>
                  <a:pt x="21440" y="13615"/>
                  <a:pt x="21381" y="13476"/>
                  <a:pt x="21310" y="13407"/>
                </a:cubicBezTo>
                <a:close/>
                <a:moveTo>
                  <a:pt x="12735" y="14334"/>
                </a:moveTo>
                <a:lnTo>
                  <a:pt x="12954" y="14924"/>
                </a:lnTo>
                <a:cubicBezTo>
                  <a:pt x="13200" y="15594"/>
                  <a:pt x="13273" y="15638"/>
                  <a:pt x="13488" y="15236"/>
                </a:cubicBezTo>
                <a:cubicBezTo>
                  <a:pt x="13652" y="14932"/>
                  <a:pt x="13597" y="14839"/>
                  <a:pt x="13071" y="14529"/>
                </a:cubicBezTo>
                <a:lnTo>
                  <a:pt x="12735" y="14334"/>
                </a:lnTo>
                <a:close/>
                <a:moveTo>
                  <a:pt x="17418" y="18763"/>
                </a:moveTo>
                <a:cubicBezTo>
                  <a:pt x="17327" y="18798"/>
                  <a:pt x="17274" y="18927"/>
                  <a:pt x="17274" y="19144"/>
                </a:cubicBezTo>
                <a:cubicBezTo>
                  <a:pt x="17274" y="19579"/>
                  <a:pt x="17482" y="19660"/>
                  <a:pt x="17793" y="19343"/>
                </a:cubicBezTo>
                <a:cubicBezTo>
                  <a:pt x="17967" y="19167"/>
                  <a:pt x="17967" y="19122"/>
                  <a:pt x="17793" y="18945"/>
                </a:cubicBezTo>
                <a:cubicBezTo>
                  <a:pt x="17637" y="18787"/>
                  <a:pt x="17509" y="18729"/>
                  <a:pt x="17418" y="18763"/>
                </a:cubicBezTo>
                <a:close/>
              </a:path>
            </a:pathLst>
          </a:custGeom>
          <a:ln w="12700">
            <a:miter lim="400000"/>
          </a:ln>
        </p:spPr>
      </p:pic>
      <p:pic>
        <p:nvPicPr>
          <p:cNvPr id="185" name="Image" descr="Image"/>
          <p:cNvPicPr>
            <a:picLocks noChangeAspect="1"/>
          </p:cNvPicPr>
          <p:nvPr/>
        </p:nvPicPr>
        <p:blipFill>
          <a:blip r:embed="rId4">
            <a:extLst/>
          </a:blip>
          <a:srcRect l="4444" t="29438" r="4439" b="7585"/>
          <a:stretch>
            <a:fillRect/>
          </a:stretch>
        </p:blipFill>
        <p:spPr>
          <a:xfrm>
            <a:off x="15226802" y="6782758"/>
            <a:ext cx="2869804" cy="1623588"/>
          </a:xfrm>
          <a:custGeom>
            <a:avLst/>
            <a:gdLst/>
            <a:ahLst/>
            <a:cxnLst>
              <a:cxn ang="0">
                <a:pos x="wd2" y="hd2"/>
              </a:cxn>
              <a:cxn ang="5400000">
                <a:pos x="wd2" y="hd2"/>
              </a:cxn>
              <a:cxn ang="10800000">
                <a:pos x="wd2" y="hd2"/>
              </a:cxn>
              <a:cxn ang="16200000">
                <a:pos x="wd2" y="hd2"/>
              </a:cxn>
            </a:cxnLst>
            <a:rect l="0" t="0" r="r" b="b"/>
            <a:pathLst>
              <a:path w="21600" h="20607" fill="norm" stroke="1" extrusionOk="0">
                <a:moveTo>
                  <a:pt x="8609" y="0"/>
                </a:moveTo>
                <a:lnTo>
                  <a:pt x="7420" y="766"/>
                </a:lnTo>
                <a:cubicBezTo>
                  <a:pt x="6767" y="1186"/>
                  <a:pt x="5613" y="1735"/>
                  <a:pt x="4854" y="1990"/>
                </a:cubicBezTo>
                <a:cubicBezTo>
                  <a:pt x="3350" y="2494"/>
                  <a:pt x="2062" y="3336"/>
                  <a:pt x="1831" y="3964"/>
                </a:cubicBezTo>
                <a:cubicBezTo>
                  <a:pt x="1750" y="4184"/>
                  <a:pt x="1680" y="5161"/>
                  <a:pt x="1676" y="6135"/>
                </a:cubicBezTo>
                <a:lnTo>
                  <a:pt x="1667" y="7908"/>
                </a:lnTo>
                <a:lnTo>
                  <a:pt x="833" y="7808"/>
                </a:lnTo>
                <a:lnTo>
                  <a:pt x="0" y="7707"/>
                </a:lnTo>
                <a:lnTo>
                  <a:pt x="0" y="8871"/>
                </a:lnTo>
                <a:cubicBezTo>
                  <a:pt x="0" y="10663"/>
                  <a:pt x="1140" y="12173"/>
                  <a:pt x="2500" y="12180"/>
                </a:cubicBezTo>
                <a:cubicBezTo>
                  <a:pt x="2683" y="12181"/>
                  <a:pt x="3092" y="12944"/>
                  <a:pt x="3525" y="14094"/>
                </a:cubicBezTo>
                <a:cubicBezTo>
                  <a:pt x="4775" y="17418"/>
                  <a:pt x="6469" y="19413"/>
                  <a:pt x="8791" y="20290"/>
                </a:cubicBezTo>
                <a:cubicBezTo>
                  <a:pt x="12259" y="21600"/>
                  <a:pt x="16315" y="18747"/>
                  <a:pt x="18272" y="13626"/>
                </a:cubicBezTo>
                <a:cubicBezTo>
                  <a:pt x="18576" y="12831"/>
                  <a:pt x="18956" y="12181"/>
                  <a:pt x="19115" y="12180"/>
                </a:cubicBezTo>
                <a:cubicBezTo>
                  <a:pt x="19762" y="12176"/>
                  <a:pt x="20703" y="11538"/>
                  <a:pt x="21137" y="10810"/>
                </a:cubicBezTo>
                <a:cubicBezTo>
                  <a:pt x="21479" y="10236"/>
                  <a:pt x="21600" y="9735"/>
                  <a:pt x="21600" y="8871"/>
                </a:cubicBezTo>
                <a:lnTo>
                  <a:pt x="21600" y="7707"/>
                </a:lnTo>
                <a:lnTo>
                  <a:pt x="20764" y="7808"/>
                </a:lnTo>
                <a:cubicBezTo>
                  <a:pt x="19950" y="7906"/>
                  <a:pt x="19928" y="7885"/>
                  <a:pt x="19879" y="7022"/>
                </a:cubicBezTo>
                <a:cubicBezTo>
                  <a:pt x="19852" y="6535"/>
                  <a:pt x="19759" y="5875"/>
                  <a:pt x="19670" y="5551"/>
                </a:cubicBezTo>
                <a:cubicBezTo>
                  <a:pt x="19582" y="5227"/>
                  <a:pt x="19484" y="4697"/>
                  <a:pt x="19455" y="4372"/>
                </a:cubicBezTo>
                <a:cubicBezTo>
                  <a:pt x="19380" y="3539"/>
                  <a:pt x="18112" y="2577"/>
                  <a:pt x="16331" y="2005"/>
                </a:cubicBezTo>
                <a:cubicBezTo>
                  <a:pt x="15510" y="1741"/>
                  <a:pt x="14483" y="1348"/>
                  <a:pt x="14049" y="1133"/>
                </a:cubicBezTo>
                <a:cubicBezTo>
                  <a:pt x="13614" y="918"/>
                  <a:pt x="12212" y="577"/>
                  <a:pt x="10933" y="373"/>
                </a:cubicBezTo>
                <a:lnTo>
                  <a:pt x="8609" y="0"/>
                </a:lnTo>
                <a:close/>
              </a:path>
            </a:pathLst>
          </a:custGeom>
          <a:ln w="12700">
            <a:miter lim="400000"/>
          </a:ln>
        </p:spPr>
      </p:pic>
      <p:pic>
        <p:nvPicPr>
          <p:cNvPr id="186" name="Image" descr="Image"/>
          <p:cNvPicPr>
            <a:picLocks noChangeAspect="1"/>
          </p:cNvPicPr>
          <p:nvPr/>
        </p:nvPicPr>
        <p:blipFill>
          <a:blip r:embed="rId5">
            <a:extLst/>
          </a:blip>
          <a:stretch>
            <a:fillRect/>
          </a:stretch>
        </p:blipFill>
        <p:spPr>
          <a:xfrm>
            <a:off x="19822565" y="8485501"/>
            <a:ext cx="2869804" cy="2869804"/>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Using the Senses"/>
          <p:cNvSpPr txBox="1"/>
          <p:nvPr>
            <p:ph type="title"/>
          </p:nvPr>
        </p:nvSpPr>
        <p:spPr>
          <a:xfrm>
            <a:off x="6620143" y="1178272"/>
            <a:ext cx="11654609" cy="3300116"/>
          </a:xfrm>
          <a:prstGeom prst="rect">
            <a:avLst/>
          </a:prstGeom>
        </p:spPr>
        <p:txBody>
          <a:bodyPr/>
          <a:lstStyle>
            <a:lvl1pPr>
              <a:defRPr spc="-110" sz="11000"/>
            </a:lvl1pPr>
          </a:lstStyle>
          <a:p>
            <a:pPr/>
            <a:r>
              <a:t>Using the Senses</a:t>
            </a:r>
          </a:p>
        </p:txBody>
      </p:sp>
      <p:sp>
        <p:nvSpPr>
          <p:cNvPr id="189" name="I am sitting in the garden in the height of summertime, basking in the rare Scottish heat. I look up to the bright blue sky, to see the sun shining golden rays of light, casting shadows upon the grass. A rainbow assortment of clean clothes blows softly i"/>
          <p:cNvSpPr txBox="1"/>
          <p:nvPr/>
        </p:nvSpPr>
        <p:spPr>
          <a:xfrm>
            <a:off x="6900811" y="3655060"/>
            <a:ext cx="15004995" cy="974947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lnSpc>
                <a:spcPct val="90000"/>
              </a:lnSpc>
              <a:spcBef>
                <a:spcPts val="2000"/>
              </a:spcBef>
              <a:tabLst/>
              <a:defRPr spc="-35" sz="3500">
                <a:solidFill>
                  <a:srgbClr val="000000"/>
                </a:solidFill>
                <a:latin typeface="Publico Text Roman"/>
                <a:ea typeface="Publico Text Roman"/>
                <a:cs typeface="Publico Text Roman"/>
                <a:sym typeface="Publico Text Roman"/>
              </a:defRPr>
            </a:pPr>
            <a:r>
              <a:t>I am sitting in the garden in the height of summertime, basking in the rare Scottish heat. I look up to the bright blue sky, to see </a:t>
            </a:r>
            <a:r>
              <a:rPr>
                <a:solidFill>
                  <a:schemeClr val="accent4">
                    <a:satOff val="-20441"/>
                    <a:lumOff val="-6381"/>
                  </a:schemeClr>
                </a:solidFill>
              </a:rPr>
              <a:t>the sun shining golden rays of light, casting shadows</a:t>
            </a:r>
            <a:r>
              <a:t> upon the grass. A </a:t>
            </a:r>
            <a:r>
              <a:rPr>
                <a:solidFill>
                  <a:schemeClr val="accent5"/>
                </a:solidFill>
              </a:rPr>
              <a:t>rainbow assortment of clean clothes blows softly in the breeze </a:t>
            </a:r>
            <a:r>
              <a:t>as it hangs on the washing line in front of me. That same</a:t>
            </a:r>
            <a:r>
              <a:rPr>
                <a:solidFill>
                  <a:schemeClr val="accent1"/>
                </a:solidFill>
              </a:rPr>
              <a:t> summer breeze flows gently through my hair, cooling me down from the radiating warmth of the sun</a:t>
            </a:r>
            <a:r>
              <a:t> on my shoulders. I’m reminded of the importance of wearing suncream, and lather some on my arms, </a:t>
            </a:r>
            <a:r>
              <a:rPr>
                <a:solidFill>
                  <a:schemeClr val="accent3">
                    <a:hueOff val="-38674"/>
                    <a:satOff val="-11856"/>
                    <a:lumOff val="-9051"/>
                  </a:schemeClr>
                </a:solidFill>
              </a:rPr>
              <a:t>catching the scent of pineapple that brings back memories of being at the beach</a:t>
            </a:r>
            <a:r>
              <a:t> on holiday. My neighbours are chatting away, reminiscing about life before lockdown as they turn coals on the BBQ that burns softly in preparation for the burgers it will soon cook. My tummy rumbles with hunger, so I open the strawberry flavoured</a:t>
            </a:r>
            <a:r>
              <a:rPr>
                <a:solidFill>
                  <a:schemeClr val="accent6">
                    <a:hueOff val="-134388"/>
                  </a:schemeClr>
                </a:solidFill>
              </a:rPr>
              <a:t> ice lolly that in no time starts to melt in my hand, icy cold drops dripping everywhere</a:t>
            </a:r>
            <a:r>
              <a:t>! There’s </a:t>
            </a:r>
            <a:r>
              <a:rPr>
                <a:solidFill>
                  <a:srgbClr val="FF4BF5"/>
                </a:solidFill>
              </a:rPr>
              <a:t>the sound of birds tweeting above me, as they sit on the rooftops singing</a:t>
            </a:r>
            <a:r>
              <a:t> a sweet melody in unison. I could get used to this!</a:t>
            </a:r>
          </a:p>
        </p:txBody>
      </p:sp>
      <p:sp>
        <p:nvSpPr>
          <p:cNvPr id="190" name="Line"/>
          <p:cNvSpPr/>
          <p:nvPr/>
        </p:nvSpPr>
        <p:spPr>
          <a:xfrm flipV="1">
            <a:off x="4995170" y="7052278"/>
            <a:ext cx="1864537" cy="1432976"/>
          </a:xfrm>
          <a:prstGeom prst="line">
            <a:avLst/>
          </a:prstGeom>
          <a:ln w="177800">
            <a:solidFill>
              <a:srgbClr val="227AAF"/>
            </a:solidFill>
            <a:miter lim="400000"/>
            <a:tailEnd type="triangle"/>
          </a:ln>
        </p:spPr>
        <p:txBody>
          <a:bodyPr lIns="50800" tIns="50800" rIns="50800" bIns="50800" anchor="ctr"/>
          <a:lstStyle/>
          <a:p>
            <a:pPr/>
          </a:p>
        </p:txBody>
      </p:sp>
      <p:pic>
        <p:nvPicPr>
          <p:cNvPr id="191" name="Image" descr="Image"/>
          <p:cNvPicPr>
            <a:picLocks noChangeAspect="1"/>
          </p:cNvPicPr>
          <p:nvPr/>
        </p:nvPicPr>
        <p:blipFill>
          <a:blip r:embed="rId2">
            <a:extLst/>
          </a:blip>
          <a:stretch>
            <a:fillRect/>
          </a:stretch>
        </p:blipFill>
        <p:spPr>
          <a:xfrm>
            <a:off x="473800" y="792979"/>
            <a:ext cx="5760944" cy="4800787"/>
          </a:xfrm>
          <a:prstGeom prst="rect">
            <a:avLst/>
          </a:prstGeom>
          <a:ln w="12700">
            <a:miter lim="400000"/>
          </a:ln>
        </p:spPr>
      </p:pic>
      <p:sp>
        <p:nvSpPr>
          <p:cNvPr id="192" name="Line"/>
          <p:cNvSpPr/>
          <p:nvPr/>
        </p:nvSpPr>
        <p:spPr>
          <a:xfrm flipV="1">
            <a:off x="4817955" y="11129631"/>
            <a:ext cx="1864537" cy="1432976"/>
          </a:xfrm>
          <a:prstGeom prst="line">
            <a:avLst/>
          </a:prstGeom>
          <a:ln w="177800">
            <a:solidFill>
              <a:schemeClr val="accent5">
                <a:hueOff val="469292"/>
                <a:lumOff val="10777"/>
              </a:schemeClr>
            </a:solidFill>
            <a:miter lim="400000"/>
            <a:tailEnd type="triangle"/>
          </a:ln>
        </p:spPr>
        <p:txBody>
          <a:bodyPr lIns="50800" tIns="50800" rIns="50800" bIns="50800" anchor="ctr"/>
          <a:lstStyle/>
          <a:p>
            <a:pPr/>
          </a:p>
        </p:txBody>
      </p:sp>
      <p:sp>
        <p:nvSpPr>
          <p:cNvPr id="193" name="Line"/>
          <p:cNvSpPr/>
          <p:nvPr/>
        </p:nvSpPr>
        <p:spPr>
          <a:xfrm flipH="1">
            <a:off x="21776234" y="3237209"/>
            <a:ext cx="2396303" cy="1484949"/>
          </a:xfrm>
          <a:prstGeom prst="line">
            <a:avLst/>
          </a:prstGeom>
          <a:ln w="177800">
            <a:solidFill>
              <a:schemeClr val="accent4"/>
            </a:solidFill>
            <a:miter lim="400000"/>
            <a:tailEnd type="triangle"/>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Activity Time!"/>
          <p:cNvSpPr txBox="1"/>
          <p:nvPr>
            <p:ph type="title"/>
          </p:nvPr>
        </p:nvSpPr>
        <p:spPr>
          <a:xfrm>
            <a:off x="8728212" y="593243"/>
            <a:ext cx="6927576" cy="3300116"/>
          </a:xfrm>
          <a:prstGeom prst="rect">
            <a:avLst/>
          </a:prstGeom>
        </p:spPr>
        <p:txBody>
          <a:bodyPr/>
          <a:lstStyle>
            <a:lvl1pPr defTabSz="426466">
              <a:defRPr spc="-80" sz="8030"/>
            </a:lvl1pPr>
          </a:lstStyle>
          <a:p>
            <a:pPr/>
            <a:r>
              <a:t>Activity Time!</a:t>
            </a:r>
          </a:p>
        </p:txBody>
      </p:sp>
      <p:sp>
        <p:nvSpPr>
          <p:cNvPr id="196" name="1. I want you to look around you, where you’re sitting and make a list of the five senses. Note down what you can see, hear, smell, taste and touch.…"/>
          <p:cNvSpPr txBox="1"/>
          <p:nvPr/>
        </p:nvSpPr>
        <p:spPr>
          <a:xfrm>
            <a:off x="833523" y="3109239"/>
            <a:ext cx="13684110" cy="74975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lnSpc>
                <a:spcPct val="90000"/>
              </a:lnSpc>
              <a:spcBef>
                <a:spcPts val="0"/>
              </a:spcBef>
              <a:tabLst/>
              <a:defRPr spc="-44" sz="4400">
                <a:solidFill>
                  <a:srgbClr val="000000"/>
                </a:solidFill>
                <a:latin typeface="Publico Text Roman"/>
                <a:ea typeface="Publico Text Roman"/>
                <a:cs typeface="Publico Text Roman"/>
                <a:sym typeface="Publico Text Roman"/>
              </a:defRPr>
            </a:pPr>
          </a:p>
          <a:p>
            <a:pPr algn="ctr" defTabSz="584200">
              <a:lnSpc>
                <a:spcPct val="90000"/>
              </a:lnSpc>
              <a:spcBef>
                <a:spcPts val="0"/>
              </a:spcBef>
              <a:tabLst/>
              <a:defRPr spc="-44" sz="4400">
                <a:solidFill>
                  <a:srgbClr val="000000"/>
                </a:solidFill>
                <a:latin typeface="Publico Text Roman"/>
                <a:ea typeface="Publico Text Roman"/>
                <a:cs typeface="Publico Text Roman"/>
                <a:sym typeface="Publico Text Roman"/>
              </a:defRPr>
            </a:pPr>
            <a:r>
              <a:t>1. I want you to look around you, where you’re sitting and make a list of the five senses. Note down what you can see, hear, smell, taste and touch. </a:t>
            </a:r>
          </a:p>
          <a:p>
            <a:pPr algn="ctr" defTabSz="584200">
              <a:lnSpc>
                <a:spcPct val="90000"/>
              </a:lnSpc>
              <a:spcBef>
                <a:spcPts val="0"/>
              </a:spcBef>
              <a:tabLst/>
              <a:defRPr spc="-44" sz="4400">
                <a:solidFill>
                  <a:srgbClr val="000000"/>
                </a:solidFill>
                <a:latin typeface="Publico Text Roman"/>
                <a:ea typeface="Publico Text Roman"/>
                <a:cs typeface="Publico Text Roman"/>
                <a:sym typeface="Publico Text Roman"/>
              </a:defRPr>
            </a:pPr>
          </a:p>
          <a:p>
            <a:pPr algn="ctr" defTabSz="584200">
              <a:lnSpc>
                <a:spcPct val="90000"/>
              </a:lnSpc>
              <a:spcBef>
                <a:spcPts val="0"/>
              </a:spcBef>
              <a:tabLst/>
              <a:defRPr spc="-44" sz="4400">
                <a:solidFill>
                  <a:srgbClr val="000000"/>
                </a:solidFill>
                <a:latin typeface="Publico Text Roman"/>
                <a:ea typeface="Publico Text Roman"/>
                <a:cs typeface="Publico Text Roman"/>
                <a:sym typeface="Publico Text Roman"/>
              </a:defRPr>
            </a:pPr>
            <a:r>
              <a:t>2. Now use these as a prompt to start a story. As you bring these into your writing, perhaps you will have some inspiration about the plot and start to see how it could take shape. </a:t>
            </a:r>
          </a:p>
        </p:txBody>
      </p:sp>
      <p:pic>
        <p:nvPicPr>
          <p:cNvPr id="197" name="Image" descr="Image"/>
          <p:cNvPicPr>
            <a:picLocks noChangeAspect="1"/>
          </p:cNvPicPr>
          <p:nvPr/>
        </p:nvPicPr>
        <p:blipFill>
          <a:blip r:embed="rId2">
            <a:extLst/>
          </a:blip>
          <a:stretch>
            <a:fillRect/>
          </a:stretch>
        </p:blipFill>
        <p:spPr>
          <a:xfrm>
            <a:off x="16121930" y="3487656"/>
            <a:ext cx="6740688" cy="674068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Ways to Develop Setting"/>
          <p:cNvSpPr txBox="1"/>
          <p:nvPr>
            <p:ph type="title"/>
          </p:nvPr>
        </p:nvSpPr>
        <p:spPr>
          <a:xfrm>
            <a:off x="1029416" y="1131470"/>
            <a:ext cx="12075464" cy="3300115"/>
          </a:xfrm>
          <a:prstGeom prst="rect">
            <a:avLst/>
          </a:prstGeom>
        </p:spPr>
        <p:txBody>
          <a:bodyPr/>
          <a:lstStyle>
            <a:lvl1pPr defTabSz="566674">
              <a:defRPr spc="-106" sz="10670"/>
            </a:lvl1pPr>
          </a:lstStyle>
          <a:p>
            <a:pPr/>
            <a:r>
              <a:t>Ways to Develop Setting</a:t>
            </a:r>
          </a:p>
        </p:txBody>
      </p:sp>
      <p:sp>
        <p:nvSpPr>
          <p:cNvPr id="200" name="Use the setting to tell the reader about your character or the conflict that may take place in your story…"/>
          <p:cNvSpPr txBox="1"/>
          <p:nvPr/>
        </p:nvSpPr>
        <p:spPr>
          <a:xfrm>
            <a:off x="734022" y="5349229"/>
            <a:ext cx="10259406" cy="60333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89844" indent="-589844" algn="ctr" defTabSz="584200">
              <a:lnSpc>
                <a:spcPct val="90000"/>
              </a:lnSpc>
              <a:spcBef>
                <a:spcPts val="0"/>
              </a:spcBef>
              <a:buSzPct val="100000"/>
              <a:buChar char="•"/>
              <a:tabLst/>
              <a:defRPr spc="-44" sz="4400">
                <a:solidFill>
                  <a:srgbClr val="000000"/>
                </a:solidFill>
                <a:latin typeface="Publico Text Roman"/>
                <a:ea typeface="Publico Text Roman"/>
                <a:cs typeface="Publico Text Roman"/>
                <a:sym typeface="Publico Text Roman"/>
              </a:defRPr>
            </a:pPr>
            <a:r>
              <a:t>Use the setting to tell the reader about your character or the conflict that may take place in your story</a:t>
            </a:r>
          </a:p>
          <a:p>
            <a:pPr marL="589844" indent="-589844" algn="ctr" defTabSz="584200">
              <a:lnSpc>
                <a:spcPct val="90000"/>
              </a:lnSpc>
              <a:spcBef>
                <a:spcPts val="0"/>
              </a:spcBef>
              <a:buSzPct val="100000"/>
              <a:buChar char="•"/>
              <a:tabLst/>
              <a:defRPr spc="-44" sz="4400">
                <a:solidFill>
                  <a:srgbClr val="000000"/>
                </a:solidFill>
                <a:latin typeface="Publico Text Roman"/>
                <a:ea typeface="Publico Text Roman"/>
                <a:cs typeface="Publico Text Roman"/>
                <a:sym typeface="Publico Text Roman"/>
              </a:defRPr>
            </a:pPr>
            <a:r>
              <a:t>Research the place you are writing about</a:t>
            </a:r>
          </a:p>
          <a:p>
            <a:pPr marL="589844" indent="-589844" algn="ctr" defTabSz="584200">
              <a:lnSpc>
                <a:spcPct val="90000"/>
              </a:lnSpc>
              <a:spcBef>
                <a:spcPts val="0"/>
              </a:spcBef>
              <a:buSzPct val="100000"/>
              <a:buChar char="•"/>
              <a:tabLst/>
              <a:defRPr spc="-44" sz="4400">
                <a:solidFill>
                  <a:srgbClr val="000000"/>
                </a:solidFill>
                <a:latin typeface="Publico Text Roman"/>
                <a:ea typeface="Publico Text Roman"/>
                <a:cs typeface="Publico Text Roman"/>
                <a:sym typeface="Publico Text Roman"/>
              </a:defRPr>
            </a:pPr>
            <a:r>
              <a:t>Use your setting to create atmosphere e.g. through the weather</a:t>
            </a:r>
          </a:p>
          <a:p>
            <a:pPr marL="589844" indent="-589844" algn="ctr" defTabSz="584200">
              <a:lnSpc>
                <a:spcPct val="90000"/>
              </a:lnSpc>
              <a:spcBef>
                <a:spcPts val="0"/>
              </a:spcBef>
              <a:buSzPct val="100000"/>
              <a:buChar char="•"/>
              <a:tabLst/>
              <a:defRPr spc="-44" sz="4400">
                <a:solidFill>
                  <a:srgbClr val="000000"/>
                </a:solidFill>
                <a:latin typeface="Publico Text Roman"/>
                <a:ea typeface="Publico Text Roman"/>
                <a:cs typeface="Publico Text Roman"/>
                <a:sym typeface="Publico Text Roman"/>
              </a:defRPr>
            </a:pPr>
            <a:r>
              <a:t>Use specific details where you can</a:t>
            </a:r>
          </a:p>
        </p:txBody>
      </p:sp>
      <p:pic>
        <p:nvPicPr>
          <p:cNvPr id="201" name="Image" descr="Image"/>
          <p:cNvPicPr>
            <a:picLocks noChangeAspect="1"/>
          </p:cNvPicPr>
          <p:nvPr/>
        </p:nvPicPr>
        <p:blipFill>
          <a:blip r:embed="rId2">
            <a:extLst/>
          </a:blip>
          <a:stretch>
            <a:fillRect/>
          </a:stretch>
        </p:blipFill>
        <p:spPr>
          <a:xfrm>
            <a:off x="13066374" y="3047471"/>
            <a:ext cx="8931973" cy="8931974"/>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Activity Time!"/>
          <p:cNvSpPr txBox="1"/>
          <p:nvPr>
            <p:ph type="title"/>
          </p:nvPr>
        </p:nvSpPr>
        <p:spPr>
          <a:xfrm>
            <a:off x="8728212" y="593243"/>
            <a:ext cx="6927576" cy="3300116"/>
          </a:xfrm>
          <a:prstGeom prst="rect">
            <a:avLst/>
          </a:prstGeom>
        </p:spPr>
        <p:txBody>
          <a:bodyPr/>
          <a:lstStyle>
            <a:lvl1pPr defTabSz="426466">
              <a:defRPr spc="-80" sz="8030"/>
            </a:lvl1pPr>
          </a:lstStyle>
          <a:p>
            <a:pPr/>
            <a:r>
              <a:t>Activity Time!</a:t>
            </a:r>
          </a:p>
        </p:txBody>
      </p:sp>
      <p:sp>
        <p:nvSpPr>
          <p:cNvPr id="204" name="Pick your favourite place in the world and start to write about it.…"/>
          <p:cNvSpPr txBox="1"/>
          <p:nvPr/>
        </p:nvSpPr>
        <p:spPr>
          <a:xfrm>
            <a:off x="833523" y="3475278"/>
            <a:ext cx="13684110" cy="67654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lnSpc>
                <a:spcPct val="90000"/>
              </a:lnSpc>
              <a:spcBef>
                <a:spcPts val="0"/>
              </a:spcBef>
              <a:tabLst/>
              <a:defRPr spc="-44" sz="4400">
                <a:solidFill>
                  <a:srgbClr val="000000"/>
                </a:solidFill>
                <a:latin typeface="Publico Text Roman"/>
                <a:ea typeface="Publico Text Roman"/>
                <a:cs typeface="Publico Text Roman"/>
                <a:sym typeface="Publico Text Roman"/>
              </a:defRPr>
            </a:pPr>
            <a:r>
              <a:t>Pick your favourite place in the world and start to write about it. </a:t>
            </a:r>
          </a:p>
          <a:p>
            <a:pPr algn="ctr" defTabSz="584200">
              <a:lnSpc>
                <a:spcPct val="90000"/>
              </a:lnSpc>
              <a:spcBef>
                <a:spcPts val="0"/>
              </a:spcBef>
              <a:tabLst/>
              <a:defRPr spc="-44" sz="4400">
                <a:solidFill>
                  <a:srgbClr val="000000"/>
                </a:solidFill>
                <a:latin typeface="Publico Text Roman"/>
                <a:ea typeface="Publico Text Roman"/>
                <a:cs typeface="Publico Text Roman"/>
                <a:sym typeface="Publico Text Roman"/>
              </a:defRPr>
            </a:pPr>
          </a:p>
          <a:p>
            <a:pPr algn="ctr" defTabSz="584200">
              <a:lnSpc>
                <a:spcPct val="90000"/>
              </a:lnSpc>
              <a:spcBef>
                <a:spcPts val="0"/>
              </a:spcBef>
              <a:tabLst/>
              <a:defRPr spc="-44" sz="4400">
                <a:solidFill>
                  <a:srgbClr val="000000"/>
                </a:solidFill>
                <a:latin typeface="Publico Text Roman"/>
                <a:ea typeface="Publico Text Roman"/>
                <a:cs typeface="Publico Text Roman"/>
                <a:sym typeface="Publico Text Roman"/>
              </a:defRPr>
            </a:pPr>
            <a:r>
              <a:t>Remember to talk about what you can see, hear, smell, taste, touch. Use specific details and research the place you are writing about. </a:t>
            </a:r>
          </a:p>
          <a:p>
            <a:pPr algn="ctr" defTabSz="584200">
              <a:lnSpc>
                <a:spcPct val="90000"/>
              </a:lnSpc>
              <a:spcBef>
                <a:spcPts val="0"/>
              </a:spcBef>
              <a:tabLst/>
              <a:defRPr spc="-44" sz="4400">
                <a:solidFill>
                  <a:srgbClr val="000000"/>
                </a:solidFill>
                <a:latin typeface="Publico Text Roman"/>
                <a:ea typeface="Publico Text Roman"/>
                <a:cs typeface="Publico Text Roman"/>
                <a:sym typeface="Publico Text Roman"/>
              </a:defRPr>
            </a:pPr>
          </a:p>
          <a:p>
            <a:pPr algn="ctr" defTabSz="584200">
              <a:lnSpc>
                <a:spcPct val="90000"/>
              </a:lnSpc>
              <a:spcBef>
                <a:spcPts val="0"/>
              </a:spcBef>
              <a:tabLst/>
              <a:defRPr spc="-44" sz="4400">
                <a:solidFill>
                  <a:srgbClr val="000000"/>
                </a:solidFill>
                <a:latin typeface="Publico Text Roman"/>
                <a:ea typeface="Publico Text Roman"/>
                <a:cs typeface="Publico Text Roman"/>
                <a:sym typeface="Publico Text Roman"/>
              </a:defRPr>
            </a:pPr>
            <a:r>
              <a:t>Let your imagination run wild!</a:t>
            </a:r>
          </a:p>
        </p:txBody>
      </p:sp>
      <p:pic>
        <p:nvPicPr>
          <p:cNvPr id="205" name="Image" descr="Image"/>
          <p:cNvPicPr>
            <a:picLocks noChangeAspect="1"/>
          </p:cNvPicPr>
          <p:nvPr/>
        </p:nvPicPr>
        <p:blipFill>
          <a:blip r:embed="rId2">
            <a:extLst/>
          </a:blip>
          <a:stretch>
            <a:fillRect/>
          </a:stretch>
        </p:blipFill>
        <p:spPr>
          <a:xfrm>
            <a:off x="16121930" y="3487656"/>
            <a:ext cx="6740687" cy="6740688"/>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6_FeatureStory">
  <a:themeElements>
    <a:clrScheme name="26_FeatureStory">
      <a:dk1>
        <a:srgbClr val="4A4A4A"/>
      </a:dk1>
      <a:lt1>
        <a:srgbClr val="F0EBE0"/>
      </a:lt1>
      <a:dk2>
        <a:srgbClr val="4A4A4B"/>
      </a:dk2>
      <a:lt2>
        <a:srgbClr val="C2C3C6"/>
      </a:lt2>
      <a:accent1>
        <a:srgbClr val="53BBE0"/>
      </a:accent1>
      <a:accent2>
        <a:srgbClr val="6DCFB9"/>
      </a:accent2>
      <a:accent3>
        <a:srgbClr val="90BF72"/>
      </a:accent3>
      <a:accent4>
        <a:srgbClr val="F2C449"/>
      </a:accent4>
      <a:accent5>
        <a:srgbClr val="FF4741"/>
      </a:accent5>
      <a:accent6>
        <a:srgbClr val="FF8700"/>
      </a:accent6>
      <a:hlink>
        <a:srgbClr val="0000FF"/>
      </a:hlink>
      <a:folHlink>
        <a:srgbClr val="FF00FF"/>
      </a:folHlink>
    </a:clrScheme>
    <a:fontScheme name="26_FeatureStory">
      <a:majorFont>
        <a:latin typeface="Publico Headline Black"/>
        <a:ea typeface="Publico Headline Black"/>
        <a:cs typeface="Publico Headline Black"/>
      </a:majorFont>
      <a:minorFont>
        <a:latin typeface="Publico Headline Black"/>
        <a:ea typeface="Publico Headline Black"/>
        <a:cs typeface="Publico Headline Black"/>
      </a:minorFont>
    </a:fontScheme>
    <a:fmtScheme name="26_FeatureSto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B4A4B"/>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2700" rtl="0"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all" i="0" spc="0" strike="noStrike" sz="1800" u="none" kumimoji="0" normalizeH="0">
            <a:ln>
              <a:noFill/>
            </a:ln>
            <a:solidFill>
              <a:srgbClr val="FFFFFF"/>
            </a:solidFill>
            <a:effectLst/>
            <a:uFillTx/>
            <a:latin typeface="Publico Text Roman"/>
            <a:ea typeface="Publico Text Roman"/>
            <a:cs typeface="Publico Text Roman"/>
            <a:sym typeface="Publico Text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227AA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12700" rtl="0" fontAlgn="auto" latinLnBrk="0" hangingPunct="0">
          <a:lnSpc>
            <a:spcPct val="80000"/>
          </a:lnSpc>
          <a:spcBef>
            <a:spcPts val="24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3600" u="none" kumimoji="0" normalizeH="0">
            <a:ln>
              <a:noFill/>
            </a:ln>
            <a:solidFill>
              <a:srgbClr val="4A4A4A"/>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6_FeatureStory">
  <a:themeElements>
    <a:clrScheme name="26_FeatureStory">
      <a:dk1>
        <a:srgbClr val="000000"/>
      </a:dk1>
      <a:lt1>
        <a:srgbClr val="FFFFFF"/>
      </a:lt1>
      <a:dk2>
        <a:srgbClr val="4A4A4B"/>
      </a:dk2>
      <a:lt2>
        <a:srgbClr val="C2C3C6"/>
      </a:lt2>
      <a:accent1>
        <a:srgbClr val="53BBE0"/>
      </a:accent1>
      <a:accent2>
        <a:srgbClr val="6DCFB9"/>
      </a:accent2>
      <a:accent3>
        <a:srgbClr val="90BF72"/>
      </a:accent3>
      <a:accent4>
        <a:srgbClr val="F2C449"/>
      </a:accent4>
      <a:accent5>
        <a:srgbClr val="FF4741"/>
      </a:accent5>
      <a:accent6>
        <a:srgbClr val="FF8700"/>
      </a:accent6>
      <a:hlink>
        <a:srgbClr val="0000FF"/>
      </a:hlink>
      <a:folHlink>
        <a:srgbClr val="FF00FF"/>
      </a:folHlink>
    </a:clrScheme>
    <a:fontScheme name="26_FeatureStory">
      <a:majorFont>
        <a:latin typeface="Publico Headline Black"/>
        <a:ea typeface="Publico Headline Black"/>
        <a:cs typeface="Publico Headline Black"/>
      </a:majorFont>
      <a:minorFont>
        <a:latin typeface="Publico Headline Black"/>
        <a:ea typeface="Publico Headline Black"/>
        <a:cs typeface="Publico Headline Black"/>
      </a:minorFont>
    </a:fontScheme>
    <a:fmtScheme name="26_FeatureSto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B4A4B"/>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2700" rtl="0"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all" i="0" spc="0" strike="noStrike" sz="1800" u="none" kumimoji="0" normalizeH="0">
            <a:ln>
              <a:noFill/>
            </a:ln>
            <a:solidFill>
              <a:srgbClr val="FFFFFF"/>
            </a:solidFill>
            <a:effectLst/>
            <a:uFillTx/>
            <a:latin typeface="Publico Text Roman"/>
            <a:ea typeface="Publico Text Roman"/>
            <a:cs typeface="Publico Text Roman"/>
            <a:sym typeface="Publico Text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227AA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12700" rtl="0" fontAlgn="auto" latinLnBrk="0" hangingPunct="0">
          <a:lnSpc>
            <a:spcPct val="80000"/>
          </a:lnSpc>
          <a:spcBef>
            <a:spcPts val="24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3600" u="none" kumimoji="0" normalizeH="0">
            <a:ln>
              <a:noFill/>
            </a:ln>
            <a:solidFill>
              <a:srgbClr val="4A4A4A"/>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