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6C6963"/>
        </a:solidFill>
        <a:effectLst/>
        <a:uFillTx/>
        <a:latin typeface="Baskerville"/>
        <a:ea typeface="Baskerville"/>
        <a:cs typeface="Baskerville"/>
        <a:sym typeface="Baskerville"/>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6C6963"/>
        </a:solidFill>
        <a:effectLst/>
        <a:uFillTx/>
        <a:latin typeface="Baskerville"/>
        <a:ea typeface="Baskerville"/>
        <a:cs typeface="Baskerville"/>
        <a:sym typeface="Baskerville"/>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6C6963"/>
        </a:solidFill>
        <a:effectLst/>
        <a:uFillTx/>
        <a:latin typeface="Baskerville"/>
        <a:ea typeface="Baskerville"/>
        <a:cs typeface="Baskerville"/>
        <a:sym typeface="Baskerville"/>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6C6963"/>
        </a:solidFill>
        <a:effectLst/>
        <a:uFillTx/>
        <a:latin typeface="Baskerville"/>
        <a:ea typeface="Baskerville"/>
        <a:cs typeface="Baskerville"/>
        <a:sym typeface="Baskerville"/>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6C6963"/>
        </a:solidFill>
        <a:effectLst/>
        <a:uFillTx/>
        <a:latin typeface="Baskerville"/>
        <a:ea typeface="Baskerville"/>
        <a:cs typeface="Baskerville"/>
        <a:sym typeface="Baskerville"/>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6C6963"/>
        </a:solidFill>
        <a:effectLst/>
        <a:uFillTx/>
        <a:latin typeface="Baskerville"/>
        <a:ea typeface="Baskerville"/>
        <a:cs typeface="Baskerville"/>
        <a:sym typeface="Baskerville"/>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6C6963"/>
        </a:solidFill>
        <a:effectLst/>
        <a:uFillTx/>
        <a:latin typeface="Baskerville"/>
        <a:ea typeface="Baskerville"/>
        <a:cs typeface="Baskerville"/>
        <a:sym typeface="Baskerville"/>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6C6963"/>
        </a:solidFill>
        <a:effectLst/>
        <a:uFillTx/>
        <a:latin typeface="Baskerville"/>
        <a:ea typeface="Baskerville"/>
        <a:cs typeface="Baskerville"/>
        <a:sym typeface="Baskerville"/>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6C6963"/>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C6963"/>
      </a:tcTxStyle>
      <a:tcStyle>
        <a:tcBdr>
          <a:left>
            <a:ln w="12700" cap="flat">
              <a:solidFill>
                <a:srgbClr val="092C6C"/>
              </a:solidFill>
              <a:prstDash val="solid"/>
              <a:round/>
            </a:ln>
          </a:left>
          <a:right>
            <a:ln w="12700" cap="flat">
              <a:solidFill>
                <a:srgbClr val="092C6C"/>
              </a:solidFill>
              <a:prstDash val="solid"/>
              <a:round/>
            </a:ln>
          </a:right>
          <a:top>
            <a:ln w="12700" cap="flat">
              <a:solidFill>
                <a:srgbClr val="092C6C"/>
              </a:solidFill>
              <a:prstDash val="solid"/>
              <a:round/>
            </a:ln>
          </a:top>
          <a:bottom>
            <a:ln w="12700" cap="flat">
              <a:solidFill>
                <a:srgbClr val="092C6C"/>
              </a:solidFill>
              <a:prstDash val="solid"/>
              <a:round/>
            </a:ln>
          </a:bottom>
          <a:insideH>
            <a:ln w="12700" cap="flat">
              <a:solidFill>
                <a:srgbClr val="092C6C"/>
              </a:solidFill>
              <a:prstDash val="solid"/>
              <a:round/>
            </a:ln>
          </a:insideH>
          <a:insideV>
            <a:ln w="12700" cap="flat">
              <a:solidFill>
                <a:srgbClr val="092C6C"/>
              </a:solidFill>
              <a:prstDash val="solid"/>
              <a:round/>
            </a:ln>
          </a:insideV>
        </a:tcBdr>
        <a:fill>
          <a:solidFill>
            <a:srgbClr val="D0D4D5"/>
          </a:solidFill>
        </a:fill>
      </a:tcStyle>
    </a:wholeTbl>
    <a:band2H>
      <a:tcTxStyle b="def" i="def"/>
      <a:tcStyle>
        <a:tcBdr/>
        <a:fill>
          <a:solidFill>
            <a:srgbClr val="E9EBEB"/>
          </a:solidFill>
        </a:fill>
      </a:tcStyle>
    </a:band2H>
    <a:firstCol>
      <a:tcTxStyle b="on" i="off">
        <a:font>
          <a:latin typeface="Baskerville"/>
          <a:ea typeface="Baskerville"/>
          <a:cs typeface="Baskerville"/>
        </a:font>
        <a:srgbClr val="092C6C"/>
      </a:tcTxStyle>
      <a:tcStyle>
        <a:tcBdr>
          <a:left>
            <a:ln w="12700" cap="flat">
              <a:solidFill>
                <a:srgbClr val="092C6C"/>
              </a:solidFill>
              <a:prstDash val="solid"/>
              <a:round/>
            </a:ln>
          </a:left>
          <a:right>
            <a:ln w="12700" cap="flat">
              <a:solidFill>
                <a:srgbClr val="092C6C"/>
              </a:solidFill>
              <a:prstDash val="solid"/>
              <a:round/>
            </a:ln>
          </a:right>
          <a:top>
            <a:ln w="12700" cap="flat">
              <a:solidFill>
                <a:srgbClr val="092C6C"/>
              </a:solidFill>
              <a:prstDash val="solid"/>
              <a:round/>
            </a:ln>
          </a:top>
          <a:bottom>
            <a:ln w="12700" cap="flat">
              <a:solidFill>
                <a:srgbClr val="092C6C"/>
              </a:solidFill>
              <a:prstDash val="solid"/>
              <a:round/>
            </a:ln>
          </a:bottom>
          <a:insideH>
            <a:ln w="12700" cap="flat">
              <a:solidFill>
                <a:srgbClr val="092C6C"/>
              </a:solidFill>
              <a:prstDash val="solid"/>
              <a:round/>
            </a:ln>
          </a:insideH>
          <a:insideV>
            <a:ln w="12700" cap="flat">
              <a:solidFill>
                <a:srgbClr val="092C6C"/>
              </a:solidFill>
              <a:prstDash val="solid"/>
              <a:round/>
            </a:ln>
          </a:insideV>
        </a:tcBdr>
        <a:fill>
          <a:solidFill>
            <a:schemeClr val="accent1"/>
          </a:solidFill>
        </a:fill>
      </a:tcStyle>
    </a:firstCol>
    <a:lastRow>
      <a:tcTxStyle b="on" i="off">
        <a:font>
          <a:latin typeface="Baskerville"/>
          <a:ea typeface="Baskerville"/>
          <a:cs typeface="Baskerville"/>
        </a:font>
        <a:srgbClr val="092C6C"/>
      </a:tcTxStyle>
      <a:tcStyle>
        <a:tcBdr>
          <a:left>
            <a:ln w="12700" cap="flat">
              <a:solidFill>
                <a:srgbClr val="092C6C"/>
              </a:solidFill>
              <a:prstDash val="solid"/>
              <a:round/>
            </a:ln>
          </a:left>
          <a:right>
            <a:ln w="12700" cap="flat">
              <a:solidFill>
                <a:srgbClr val="092C6C"/>
              </a:solidFill>
              <a:prstDash val="solid"/>
              <a:round/>
            </a:ln>
          </a:right>
          <a:top>
            <a:ln w="38100" cap="flat">
              <a:solidFill>
                <a:srgbClr val="092C6C"/>
              </a:solidFill>
              <a:prstDash val="solid"/>
              <a:round/>
            </a:ln>
          </a:top>
          <a:bottom>
            <a:ln w="12700" cap="flat">
              <a:solidFill>
                <a:srgbClr val="092C6C"/>
              </a:solidFill>
              <a:prstDash val="solid"/>
              <a:round/>
            </a:ln>
          </a:bottom>
          <a:insideH>
            <a:ln w="12700" cap="flat">
              <a:solidFill>
                <a:srgbClr val="092C6C"/>
              </a:solidFill>
              <a:prstDash val="solid"/>
              <a:round/>
            </a:ln>
          </a:insideH>
          <a:insideV>
            <a:ln w="12700" cap="flat">
              <a:solidFill>
                <a:srgbClr val="092C6C"/>
              </a:solidFill>
              <a:prstDash val="solid"/>
              <a:round/>
            </a:ln>
          </a:insideV>
        </a:tcBdr>
        <a:fill>
          <a:solidFill>
            <a:schemeClr val="accent1"/>
          </a:solidFill>
        </a:fill>
      </a:tcStyle>
    </a:lastRow>
    <a:firstRow>
      <a:tcTxStyle b="on" i="off">
        <a:font>
          <a:latin typeface="Baskerville"/>
          <a:ea typeface="Baskerville"/>
          <a:cs typeface="Baskerville"/>
        </a:font>
        <a:srgbClr val="092C6C"/>
      </a:tcTxStyle>
      <a:tcStyle>
        <a:tcBdr>
          <a:left>
            <a:ln w="12700" cap="flat">
              <a:solidFill>
                <a:srgbClr val="092C6C"/>
              </a:solidFill>
              <a:prstDash val="solid"/>
              <a:round/>
            </a:ln>
          </a:left>
          <a:right>
            <a:ln w="12700" cap="flat">
              <a:solidFill>
                <a:srgbClr val="092C6C"/>
              </a:solidFill>
              <a:prstDash val="solid"/>
              <a:round/>
            </a:ln>
          </a:right>
          <a:top>
            <a:ln w="12700" cap="flat">
              <a:solidFill>
                <a:srgbClr val="092C6C"/>
              </a:solidFill>
              <a:prstDash val="solid"/>
              <a:round/>
            </a:ln>
          </a:top>
          <a:bottom>
            <a:ln w="38100" cap="flat">
              <a:solidFill>
                <a:srgbClr val="092C6C"/>
              </a:solidFill>
              <a:prstDash val="solid"/>
              <a:round/>
            </a:ln>
          </a:bottom>
          <a:insideH>
            <a:ln w="12700" cap="flat">
              <a:solidFill>
                <a:srgbClr val="092C6C"/>
              </a:solidFill>
              <a:prstDash val="solid"/>
              <a:round/>
            </a:ln>
          </a:insideH>
          <a:insideV>
            <a:ln w="12700" cap="flat">
              <a:solidFill>
                <a:srgbClr val="092C6C"/>
              </a:solidFill>
              <a:prstDash val="solid"/>
              <a:round/>
            </a:ln>
          </a:insideV>
        </a:tcBdr>
        <a:fill>
          <a:solidFill>
            <a:schemeClr val="accent1"/>
          </a:solidFill>
        </a:fill>
      </a:tcStyle>
    </a:firstRow>
  </a:tblStyle>
  <a:tblStyle styleId="{C7B018BB-80A7-4F77-B60F-C8B233D01FF8}" styleName="">
    <a:tblBg/>
    <a:wholeTbl>
      <a:tcTxStyle b="off" i="off">
        <a:font>
          <a:latin typeface="Baskerville"/>
          <a:ea typeface="Baskerville"/>
          <a:cs typeface="Baskerville"/>
        </a:font>
        <a:srgbClr val="6C6963"/>
      </a:tcTxStyle>
      <a:tcStyle>
        <a:tcBdr>
          <a:left>
            <a:ln w="12700" cap="flat">
              <a:solidFill>
                <a:srgbClr val="092C6C"/>
              </a:solidFill>
              <a:prstDash val="solid"/>
              <a:round/>
            </a:ln>
          </a:left>
          <a:right>
            <a:ln w="12700" cap="flat">
              <a:solidFill>
                <a:srgbClr val="092C6C"/>
              </a:solidFill>
              <a:prstDash val="solid"/>
              <a:round/>
            </a:ln>
          </a:right>
          <a:top>
            <a:ln w="12700" cap="flat">
              <a:solidFill>
                <a:srgbClr val="092C6C"/>
              </a:solidFill>
              <a:prstDash val="solid"/>
              <a:round/>
            </a:ln>
          </a:top>
          <a:bottom>
            <a:ln w="12700" cap="flat">
              <a:solidFill>
                <a:srgbClr val="092C6C"/>
              </a:solidFill>
              <a:prstDash val="solid"/>
              <a:round/>
            </a:ln>
          </a:bottom>
          <a:insideH>
            <a:ln w="12700" cap="flat">
              <a:solidFill>
                <a:srgbClr val="092C6C"/>
              </a:solidFill>
              <a:prstDash val="solid"/>
              <a:round/>
            </a:ln>
          </a:insideH>
          <a:insideV>
            <a:ln w="12700" cap="flat">
              <a:solidFill>
                <a:srgbClr val="092C6C"/>
              </a:solidFill>
              <a:prstDash val="solid"/>
              <a:round/>
            </a:ln>
          </a:insideV>
        </a:tcBdr>
        <a:fill>
          <a:solidFill>
            <a:srgbClr val="ECDCCD"/>
          </a:solidFill>
        </a:fill>
      </a:tcStyle>
    </a:wholeTbl>
    <a:band2H>
      <a:tcTxStyle b="def" i="def"/>
      <a:tcStyle>
        <a:tcBdr/>
        <a:fill>
          <a:solidFill>
            <a:srgbClr val="F6EEE8"/>
          </a:solidFill>
        </a:fill>
      </a:tcStyle>
    </a:band2H>
    <a:firstCol>
      <a:tcTxStyle b="on" i="off">
        <a:font>
          <a:latin typeface="Baskerville"/>
          <a:ea typeface="Baskerville"/>
          <a:cs typeface="Baskerville"/>
        </a:font>
        <a:srgbClr val="092C6C"/>
      </a:tcTxStyle>
      <a:tcStyle>
        <a:tcBdr>
          <a:left>
            <a:ln w="12700" cap="flat">
              <a:solidFill>
                <a:srgbClr val="092C6C"/>
              </a:solidFill>
              <a:prstDash val="solid"/>
              <a:round/>
            </a:ln>
          </a:left>
          <a:right>
            <a:ln w="12700" cap="flat">
              <a:solidFill>
                <a:srgbClr val="092C6C"/>
              </a:solidFill>
              <a:prstDash val="solid"/>
              <a:round/>
            </a:ln>
          </a:right>
          <a:top>
            <a:ln w="12700" cap="flat">
              <a:solidFill>
                <a:srgbClr val="092C6C"/>
              </a:solidFill>
              <a:prstDash val="solid"/>
              <a:round/>
            </a:ln>
          </a:top>
          <a:bottom>
            <a:ln w="12700" cap="flat">
              <a:solidFill>
                <a:srgbClr val="092C6C"/>
              </a:solidFill>
              <a:prstDash val="solid"/>
              <a:round/>
            </a:ln>
          </a:bottom>
          <a:insideH>
            <a:ln w="12700" cap="flat">
              <a:solidFill>
                <a:srgbClr val="092C6C"/>
              </a:solidFill>
              <a:prstDash val="solid"/>
              <a:round/>
            </a:ln>
          </a:insideH>
          <a:insideV>
            <a:ln w="12700" cap="flat">
              <a:solidFill>
                <a:srgbClr val="092C6C"/>
              </a:solidFill>
              <a:prstDash val="solid"/>
              <a:round/>
            </a:ln>
          </a:insideV>
        </a:tcBdr>
        <a:fill>
          <a:solidFill>
            <a:schemeClr val="accent3"/>
          </a:solidFill>
        </a:fill>
      </a:tcStyle>
    </a:firstCol>
    <a:lastRow>
      <a:tcTxStyle b="on" i="off">
        <a:font>
          <a:latin typeface="Baskerville"/>
          <a:ea typeface="Baskerville"/>
          <a:cs typeface="Baskerville"/>
        </a:font>
        <a:srgbClr val="092C6C"/>
      </a:tcTxStyle>
      <a:tcStyle>
        <a:tcBdr>
          <a:left>
            <a:ln w="12700" cap="flat">
              <a:solidFill>
                <a:srgbClr val="092C6C"/>
              </a:solidFill>
              <a:prstDash val="solid"/>
              <a:round/>
            </a:ln>
          </a:left>
          <a:right>
            <a:ln w="12700" cap="flat">
              <a:solidFill>
                <a:srgbClr val="092C6C"/>
              </a:solidFill>
              <a:prstDash val="solid"/>
              <a:round/>
            </a:ln>
          </a:right>
          <a:top>
            <a:ln w="38100" cap="flat">
              <a:solidFill>
                <a:srgbClr val="092C6C"/>
              </a:solidFill>
              <a:prstDash val="solid"/>
              <a:round/>
            </a:ln>
          </a:top>
          <a:bottom>
            <a:ln w="12700" cap="flat">
              <a:solidFill>
                <a:srgbClr val="092C6C"/>
              </a:solidFill>
              <a:prstDash val="solid"/>
              <a:round/>
            </a:ln>
          </a:bottom>
          <a:insideH>
            <a:ln w="12700" cap="flat">
              <a:solidFill>
                <a:srgbClr val="092C6C"/>
              </a:solidFill>
              <a:prstDash val="solid"/>
              <a:round/>
            </a:ln>
          </a:insideH>
          <a:insideV>
            <a:ln w="12700" cap="flat">
              <a:solidFill>
                <a:srgbClr val="092C6C"/>
              </a:solidFill>
              <a:prstDash val="solid"/>
              <a:round/>
            </a:ln>
          </a:insideV>
        </a:tcBdr>
        <a:fill>
          <a:solidFill>
            <a:schemeClr val="accent3"/>
          </a:solidFill>
        </a:fill>
      </a:tcStyle>
    </a:lastRow>
    <a:firstRow>
      <a:tcTxStyle b="on" i="off">
        <a:font>
          <a:latin typeface="Baskerville"/>
          <a:ea typeface="Baskerville"/>
          <a:cs typeface="Baskerville"/>
        </a:font>
        <a:srgbClr val="092C6C"/>
      </a:tcTxStyle>
      <a:tcStyle>
        <a:tcBdr>
          <a:left>
            <a:ln w="12700" cap="flat">
              <a:solidFill>
                <a:srgbClr val="092C6C"/>
              </a:solidFill>
              <a:prstDash val="solid"/>
              <a:round/>
            </a:ln>
          </a:left>
          <a:right>
            <a:ln w="12700" cap="flat">
              <a:solidFill>
                <a:srgbClr val="092C6C"/>
              </a:solidFill>
              <a:prstDash val="solid"/>
              <a:round/>
            </a:ln>
          </a:right>
          <a:top>
            <a:ln w="12700" cap="flat">
              <a:solidFill>
                <a:srgbClr val="092C6C"/>
              </a:solidFill>
              <a:prstDash val="solid"/>
              <a:round/>
            </a:ln>
          </a:top>
          <a:bottom>
            <a:ln w="38100" cap="flat">
              <a:solidFill>
                <a:srgbClr val="092C6C"/>
              </a:solidFill>
              <a:prstDash val="solid"/>
              <a:round/>
            </a:ln>
          </a:bottom>
          <a:insideH>
            <a:ln w="12700" cap="flat">
              <a:solidFill>
                <a:srgbClr val="092C6C"/>
              </a:solidFill>
              <a:prstDash val="solid"/>
              <a:round/>
            </a:ln>
          </a:insideH>
          <a:insideV>
            <a:ln w="12700" cap="flat">
              <a:solidFill>
                <a:srgbClr val="092C6C"/>
              </a:solidFill>
              <a:prstDash val="solid"/>
              <a:round/>
            </a:ln>
          </a:insideV>
        </a:tcBdr>
        <a:fill>
          <a:solidFill>
            <a:schemeClr val="accent3"/>
          </a:solidFill>
        </a:fill>
      </a:tcStyle>
    </a:firstRow>
  </a:tblStyle>
  <a:tblStyle styleId="{EEE7283C-3CF3-47DC-8721-378D4A62B228}" styleName="">
    <a:tblBg/>
    <a:wholeTbl>
      <a:tcTxStyle b="off" i="off">
        <a:font>
          <a:latin typeface="Baskerville"/>
          <a:ea typeface="Baskerville"/>
          <a:cs typeface="Baskerville"/>
        </a:font>
        <a:srgbClr val="6C6963"/>
      </a:tcTxStyle>
      <a:tcStyle>
        <a:tcBdr>
          <a:left>
            <a:ln w="12700" cap="flat">
              <a:solidFill>
                <a:srgbClr val="092C6C"/>
              </a:solidFill>
              <a:prstDash val="solid"/>
              <a:round/>
            </a:ln>
          </a:left>
          <a:right>
            <a:ln w="12700" cap="flat">
              <a:solidFill>
                <a:srgbClr val="092C6C"/>
              </a:solidFill>
              <a:prstDash val="solid"/>
              <a:round/>
            </a:ln>
          </a:right>
          <a:top>
            <a:ln w="12700" cap="flat">
              <a:solidFill>
                <a:srgbClr val="092C6C"/>
              </a:solidFill>
              <a:prstDash val="solid"/>
              <a:round/>
            </a:ln>
          </a:top>
          <a:bottom>
            <a:ln w="12700" cap="flat">
              <a:solidFill>
                <a:srgbClr val="092C6C"/>
              </a:solidFill>
              <a:prstDash val="solid"/>
              <a:round/>
            </a:ln>
          </a:bottom>
          <a:insideH>
            <a:ln w="12700" cap="flat">
              <a:solidFill>
                <a:srgbClr val="092C6C"/>
              </a:solidFill>
              <a:prstDash val="solid"/>
              <a:round/>
            </a:ln>
          </a:insideH>
          <a:insideV>
            <a:ln w="12700" cap="flat">
              <a:solidFill>
                <a:srgbClr val="092C6C"/>
              </a:solidFill>
              <a:prstDash val="solid"/>
              <a:round/>
            </a:ln>
          </a:insideV>
        </a:tcBdr>
        <a:fill>
          <a:solidFill>
            <a:srgbClr val="D8CFD0"/>
          </a:solidFill>
        </a:fill>
      </a:tcStyle>
    </a:wholeTbl>
    <a:band2H>
      <a:tcTxStyle b="def" i="def"/>
      <a:tcStyle>
        <a:tcBdr/>
        <a:fill>
          <a:solidFill>
            <a:srgbClr val="ECE9E9"/>
          </a:solidFill>
        </a:fill>
      </a:tcStyle>
    </a:band2H>
    <a:firstCol>
      <a:tcTxStyle b="on" i="off">
        <a:font>
          <a:latin typeface="Baskerville"/>
          <a:ea typeface="Baskerville"/>
          <a:cs typeface="Baskerville"/>
        </a:font>
        <a:srgbClr val="092C6C"/>
      </a:tcTxStyle>
      <a:tcStyle>
        <a:tcBdr>
          <a:left>
            <a:ln w="12700" cap="flat">
              <a:solidFill>
                <a:srgbClr val="092C6C"/>
              </a:solidFill>
              <a:prstDash val="solid"/>
              <a:round/>
            </a:ln>
          </a:left>
          <a:right>
            <a:ln w="12700" cap="flat">
              <a:solidFill>
                <a:srgbClr val="092C6C"/>
              </a:solidFill>
              <a:prstDash val="solid"/>
              <a:round/>
            </a:ln>
          </a:right>
          <a:top>
            <a:ln w="12700" cap="flat">
              <a:solidFill>
                <a:srgbClr val="092C6C"/>
              </a:solidFill>
              <a:prstDash val="solid"/>
              <a:round/>
            </a:ln>
          </a:top>
          <a:bottom>
            <a:ln w="12700" cap="flat">
              <a:solidFill>
                <a:srgbClr val="092C6C"/>
              </a:solidFill>
              <a:prstDash val="solid"/>
              <a:round/>
            </a:ln>
          </a:bottom>
          <a:insideH>
            <a:ln w="12700" cap="flat">
              <a:solidFill>
                <a:srgbClr val="092C6C"/>
              </a:solidFill>
              <a:prstDash val="solid"/>
              <a:round/>
            </a:ln>
          </a:insideH>
          <a:insideV>
            <a:ln w="12700" cap="flat">
              <a:solidFill>
                <a:srgbClr val="092C6C"/>
              </a:solidFill>
              <a:prstDash val="solid"/>
              <a:round/>
            </a:ln>
          </a:insideV>
        </a:tcBdr>
        <a:fill>
          <a:solidFill>
            <a:schemeClr val="accent6"/>
          </a:solidFill>
        </a:fill>
      </a:tcStyle>
    </a:firstCol>
    <a:lastRow>
      <a:tcTxStyle b="on" i="off">
        <a:font>
          <a:latin typeface="Baskerville"/>
          <a:ea typeface="Baskerville"/>
          <a:cs typeface="Baskerville"/>
        </a:font>
        <a:srgbClr val="092C6C"/>
      </a:tcTxStyle>
      <a:tcStyle>
        <a:tcBdr>
          <a:left>
            <a:ln w="12700" cap="flat">
              <a:solidFill>
                <a:srgbClr val="092C6C"/>
              </a:solidFill>
              <a:prstDash val="solid"/>
              <a:round/>
            </a:ln>
          </a:left>
          <a:right>
            <a:ln w="12700" cap="flat">
              <a:solidFill>
                <a:srgbClr val="092C6C"/>
              </a:solidFill>
              <a:prstDash val="solid"/>
              <a:round/>
            </a:ln>
          </a:right>
          <a:top>
            <a:ln w="38100" cap="flat">
              <a:solidFill>
                <a:srgbClr val="092C6C"/>
              </a:solidFill>
              <a:prstDash val="solid"/>
              <a:round/>
            </a:ln>
          </a:top>
          <a:bottom>
            <a:ln w="12700" cap="flat">
              <a:solidFill>
                <a:srgbClr val="092C6C"/>
              </a:solidFill>
              <a:prstDash val="solid"/>
              <a:round/>
            </a:ln>
          </a:bottom>
          <a:insideH>
            <a:ln w="12700" cap="flat">
              <a:solidFill>
                <a:srgbClr val="092C6C"/>
              </a:solidFill>
              <a:prstDash val="solid"/>
              <a:round/>
            </a:ln>
          </a:insideH>
          <a:insideV>
            <a:ln w="12700" cap="flat">
              <a:solidFill>
                <a:srgbClr val="092C6C"/>
              </a:solidFill>
              <a:prstDash val="solid"/>
              <a:round/>
            </a:ln>
          </a:insideV>
        </a:tcBdr>
        <a:fill>
          <a:solidFill>
            <a:schemeClr val="accent6"/>
          </a:solidFill>
        </a:fill>
      </a:tcStyle>
    </a:lastRow>
    <a:firstRow>
      <a:tcTxStyle b="on" i="off">
        <a:font>
          <a:latin typeface="Baskerville"/>
          <a:ea typeface="Baskerville"/>
          <a:cs typeface="Baskerville"/>
        </a:font>
        <a:srgbClr val="092C6C"/>
      </a:tcTxStyle>
      <a:tcStyle>
        <a:tcBdr>
          <a:left>
            <a:ln w="12700" cap="flat">
              <a:solidFill>
                <a:srgbClr val="092C6C"/>
              </a:solidFill>
              <a:prstDash val="solid"/>
              <a:round/>
            </a:ln>
          </a:left>
          <a:right>
            <a:ln w="12700" cap="flat">
              <a:solidFill>
                <a:srgbClr val="092C6C"/>
              </a:solidFill>
              <a:prstDash val="solid"/>
              <a:round/>
            </a:ln>
          </a:right>
          <a:top>
            <a:ln w="12700" cap="flat">
              <a:solidFill>
                <a:srgbClr val="092C6C"/>
              </a:solidFill>
              <a:prstDash val="solid"/>
              <a:round/>
            </a:ln>
          </a:top>
          <a:bottom>
            <a:ln w="38100" cap="flat">
              <a:solidFill>
                <a:srgbClr val="092C6C"/>
              </a:solidFill>
              <a:prstDash val="solid"/>
              <a:round/>
            </a:ln>
          </a:bottom>
          <a:insideH>
            <a:ln w="12700" cap="flat">
              <a:solidFill>
                <a:srgbClr val="092C6C"/>
              </a:solidFill>
              <a:prstDash val="solid"/>
              <a:round/>
            </a:ln>
          </a:insideH>
          <a:insideV>
            <a:ln w="12700" cap="flat">
              <a:solidFill>
                <a:srgbClr val="092C6C"/>
              </a:solidFill>
              <a:prstDash val="solid"/>
              <a:round/>
            </a:ln>
          </a:insideV>
        </a:tcBdr>
        <a:fill>
          <a:solidFill>
            <a:schemeClr val="accent6"/>
          </a:solidFill>
        </a:fill>
      </a:tcStyle>
    </a:firstRow>
  </a:tblStyle>
  <a:tblStyle styleId="{CF821DB8-F4EB-4A41-A1BA-3FCAFE7338EE}" styleName="">
    <a:tblBg/>
    <a:wholeTbl>
      <a:tcTxStyle b="off" i="off">
        <a:font>
          <a:latin typeface="Baskerville"/>
          <a:ea typeface="Baskerville"/>
          <a:cs typeface="Baskerville"/>
        </a:font>
        <a:srgbClr val="6C696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AEAEA"/>
          </a:solidFill>
        </a:fill>
      </a:tcStyle>
    </a:wholeTbl>
    <a:band2H>
      <a:tcTxStyle b="def" i="def"/>
      <a:tcStyle>
        <a:tcBdr/>
        <a:fill>
          <a:solidFill>
            <a:srgbClr val="092C6C"/>
          </a:solidFill>
        </a:fill>
      </a:tcStyle>
    </a:band2H>
    <a:firstCol>
      <a:tcTxStyle b="on" i="off">
        <a:font>
          <a:latin typeface="Baskerville"/>
          <a:ea typeface="Baskerville"/>
          <a:cs typeface="Baskerville"/>
        </a:font>
        <a:srgbClr val="092C6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Baskerville"/>
          <a:ea typeface="Baskerville"/>
          <a:cs typeface="Baskerville"/>
        </a:font>
        <a:srgbClr val="6C6963"/>
      </a:tcTxStyle>
      <a:tcStyle>
        <a:tcBdr>
          <a:left>
            <a:ln w="12700" cap="flat">
              <a:noFill/>
              <a:miter lim="400000"/>
            </a:ln>
          </a:left>
          <a:right>
            <a:ln w="12700" cap="flat">
              <a:noFill/>
              <a:miter lim="400000"/>
            </a:ln>
          </a:right>
          <a:top>
            <a:ln w="50800" cap="flat">
              <a:solidFill>
                <a:srgbClr val="6C6963"/>
              </a:solidFill>
              <a:prstDash val="solid"/>
              <a:round/>
            </a:ln>
          </a:top>
          <a:bottom>
            <a:ln w="25400" cap="flat">
              <a:solidFill>
                <a:srgbClr val="6C6963"/>
              </a:solidFill>
              <a:prstDash val="solid"/>
              <a:round/>
            </a:ln>
          </a:bottom>
          <a:insideH>
            <a:ln w="12700" cap="flat">
              <a:noFill/>
              <a:miter lim="400000"/>
            </a:ln>
          </a:insideH>
          <a:insideV>
            <a:ln w="12700" cap="flat">
              <a:noFill/>
              <a:miter lim="400000"/>
            </a:ln>
          </a:insideV>
        </a:tcBdr>
        <a:fill>
          <a:solidFill>
            <a:srgbClr val="092C6C"/>
          </a:solidFill>
        </a:fill>
      </a:tcStyle>
    </a:lastRow>
    <a:firstRow>
      <a:tcTxStyle b="on" i="off">
        <a:font>
          <a:latin typeface="Baskerville"/>
          <a:ea typeface="Baskerville"/>
          <a:cs typeface="Baskerville"/>
        </a:font>
        <a:srgbClr val="092C6C"/>
      </a:tcTxStyle>
      <a:tcStyle>
        <a:tcBdr>
          <a:left>
            <a:ln w="12700" cap="flat">
              <a:noFill/>
              <a:miter lim="400000"/>
            </a:ln>
          </a:left>
          <a:right>
            <a:ln w="12700" cap="flat">
              <a:noFill/>
              <a:miter lim="400000"/>
            </a:ln>
          </a:right>
          <a:top>
            <a:ln w="25400" cap="flat">
              <a:solidFill>
                <a:srgbClr val="6C6963"/>
              </a:solidFill>
              <a:prstDash val="solid"/>
              <a:round/>
            </a:ln>
          </a:top>
          <a:bottom>
            <a:ln w="25400" cap="flat">
              <a:solidFill>
                <a:srgbClr val="6C6963"/>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Baskerville"/>
          <a:ea typeface="Baskerville"/>
          <a:cs typeface="Baskerville"/>
        </a:font>
        <a:srgbClr val="6C6963"/>
      </a:tcTxStyle>
      <a:tcStyle>
        <a:tcBdr>
          <a:left>
            <a:ln w="12700" cap="flat">
              <a:solidFill>
                <a:srgbClr val="092C6C"/>
              </a:solidFill>
              <a:prstDash val="solid"/>
              <a:round/>
            </a:ln>
          </a:left>
          <a:right>
            <a:ln w="12700" cap="flat">
              <a:solidFill>
                <a:srgbClr val="092C6C"/>
              </a:solidFill>
              <a:prstDash val="solid"/>
              <a:round/>
            </a:ln>
          </a:right>
          <a:top>
            <a:ln w="12700" cap="flat">
              <a:solidFill>
                <a:srgbClr val="092C6C"/>
              </a:solidFill>
              <a:prstDash val="solid"/>
              <a:round/>
            </a:ln>
          </a:top>
          <a:bottom>
            <a:ln w="12700" cap="flat">
              <a:solidFill>
                <a:srgbClr val="092C6C"/>
              </a:solidFill>
              <a:prstDash val="solid"/>
              <a:round/>
            </a:ln>
          </a:bottom>
          <a:insideH>
            <a:ln w="12700" cap="flat">
              <a:solidFill>
                <a:srgbClr val="092C6C"/>
              </a:solidFill>
              <a:prstDash val="solid"/>
              <a:round/>
            </a:ln>
          </a:insideH>
          <a:insideV>
            <a:ln w="12700" cap="flat">
              <a:solidFill>
                <a:srgbClr val="092C6C"/>
              </a:solidFill>
              <a:prstDash val="solid"/>
              <a:round/>
            </a:ln>
          </a:insideV>
        </a:tcBdr>
        <a:fill>
          <a:solidFill>
            <a:srgbClr val="D3D3D2"/>
          </a:solidFill>
        </a:fill>
      </a:tcStyle>
    </a:wholeTbl>
    <a:band2H>
      <a:tcTxStyle b="def" i="def"/>
      <a:tcStyle>
        <a:tcBdr/>
        <a:fill>
          <a:solidFill>
            <a:srgbClr val="EAEAEA"/>
          </a:solidFill>
        </a:fill>
      </a:tcStyle>
    </a:band2H>
    <a:firstCol>
      <a:tcTxStyle b="on" i="off">
        <a:font>
          <a:latin typeface="Baskerville"/>
          <a:ea typeface="Baskerville"/>
          <a:cs typeface="Baskerville"/>
        </a:font>
        <a:srgbClr val="092C6C"/>
      </a:tcTxStyle>
      <a:tcStyle>
        <a:tcBdr>
          <a:left>
            <a:ln w="12700" cap="flat">
              <a:solidFill>
                <a:srgbClr val="092C6C"/>
              </a:solidFill>
              <a:prstDash val="solid"/>
              <a:round/>
            </a:ln>
          </a:left>
          <a:right>
            <a:ln w="12700" cap="flat">
              <a:solidFill>
                <a:srgbClr val="092C6C"/>
              </a:solidFill>
              <a:prstDash val="solid"/>
              <a:round/>
            </a:ln>
          </a:right>
          <a:top>
            <a:ln w="12700" cap="flat">
              <a:solidFill>
                <a:srgbClr val="092C6C"/>
              </a:solidFill>
              <a:prstDash val="solid"/>
              <a:round/>
            </a:ln>
          </a:top>
          <a:bottom>
            <a:ln w="12700" cap="flat">
              <a:solidFill>
                <a:srgbClr val="092C6C"/>
              </a:solidFill>
              <a:prstDash val="solid"/>
              <a:round/>
            </a:ln>
          </a:bottom>
          <a:insideH>
            <a:ln w="12700" cap="flat">
              <a:solidFill>
                <a:srgbClr val="092C6C"/>
              </a:solidFill>
              <a:prstDash val="solid"/>
              <a:round/>
            </a:ln>
          </a:insideH>
          <a:insideV>
            <a:ln w="12700" cap="flat">
              <a:solidFill>
                <a:srgbClr val="092C6C"/>
              </a:solidFill>
              <a:prstDash val="solid"/>
              <a:round/>
            </a:ln>
          </a:insideV>
        </a:tcBdr>
        <a:fill>
          <a:solidFill>
            <a:srgbClr val="6C6963"/>
          </a:solidFill>
        </a:fill>
      </a:tcStyle>
    </a:firstCol>
    <a:lastRow>
      <a:tcTxStyle b="on" i="off">
        <a:font>
          <a:latin typeface="Baskerville"/>
          <a:ea typeface="Baskerville"/>
          <a:cs typeface="Baskerville"/>
        </a:font>
        <a:srgbClr val="092C6C"/>
      </a:tcTxStyle>
      <a:tcStyle>
        <a:tcBdr>
          <a:left>
            <a:ln w="12700" cap="flat">
              <a:solidFill>
                <a:srgbClr val="092C6C"/>
              </a:solidFill>
              <a:prstDash val="solid"/>
              <a:round/>
            </a:ln>
          </a:left>
          <a:right>
            <a:ln w="12700" cap="flat">
              <a:solidFill>
                <a:srgbClr val="092C6C"/>
              </a:solidFill>
              <a:prstDash val="solid"/>
              <a:round/>
            </a:ln>
          </a:right>
          <a:top>
            <a:ln w="38100" cap="flat">
              <a:solidFill>
                <a:srgbClr val="092C6C"/>
              </a:solidFill>
              <a:prstDash val="solid"/>
              <a:round/>
            </a:ln>
          </a:top>
          <a:bottom>
            <a:ln w="12700" cap="flat">
              <a:solidFill>
                <a:srgbClr val="092C6C"/>
              </a:solidFill>
              <a:prstDash val="solid"/>
              <a:round/>
            </a:ln>
          </a:bottom>
          <a:insideH>
            <a:ln w="12700" cap="flat">
              <a:solidFill>
                <a:srgbClr val="092C6C"/>
              </a:solidFill>
              <a:prstDash val="solid"/>
              <a:round/>
            </a:ln>
          </a:insideH>
          <a:insideV>
            <a:ln w="12700" cap="flat">
              <a:solidFill>
                <a:srgbClr val="092C6C"/>
              </a:solidFill>
              <a:prstDash val="solid"/>
              <a:round/>
            </a:ln>
          </a:insideV>
        </a:tcBdr>
        <a:fill>
          <a:solidFill>
            <a:srgbClr val="6C6963"/>
          </a:solidFill>
        </a:fill>
      </a:tcStyle>
    </a:lastRow>
    <a:firstRow>
      <a:tcTxStyle b="on" i="off">
        <a:font>
          <a:latin typeface="Baskerville"/>
          <a:ea typeface="Baskerville"/>
          <a:cs typeface="Baskerville"/>
        </a:font>
        <a:srgbClr val="092C6C"/>
      </a:tcTxStyle>
      <a:tcStyle>
        <a:tcBdr>
          <a:left>
            <a:ln w="12700" cap="flat">
              <a:solidFill>
                <a:srgbClr val="092C6C"/>
              </a:solidFill>
              <a:prstDash val="solid"/>
              <a:round/>
            </a:ln>
          </a:left>
          <a:right>
            <a:ln w="12700" cap="flat">
              <a:solidFill>
                <a:srgbClr val="092C6C"/>
              </a:solidFill>
              <a:prstDash val="solid"/>
              <a:round/>
            </a:ln>
          </a:right>
          <a:top>
            <a:ln w="12700" cap="flat">
              <a:solidFill>
                <a:srgbClr val="092C6C"/>
              </a:solidFill>
              <a:prstDash val="solid"/>
              <a:round/>
            </a:ln>
          </a:top>
          <a:bottom>
            <a:ln w="38100" cap="flat">
              <a:solidFill>
                <a:srgbClr val="092C6C"/>
              </a:solidFill>
              <a:prstDash val="solid"/>
              <a:round/>
            </a:ln>
          </a:bottom>
          <a:insideH>
            <a:ln w="12700" cap="flat">
              <a:solidFill>
                <a:srgbClr val="092C6C"/>
              </a:solidFill>
              <a:prstDash val="solid"/>
              <a:round/>
            </a:ln>
          </a:insideH>
          <a:insideV>
            <a:ln w="12700" cap="flat">
              <a:solidFill>
                <a:srgbClr val="092C6C"/>
              </a:solidFill>
              <a:prstDash val="solid"/>
              <a:round/>
            </a:ln>
          </a:insideV>
        </a:tcBdr>
        <a:fill>
          <a:solidFill>
            <a:srgbClr val="6C6963"/>
          </a:solidFill>
        </a:fill>
      </a:tcStyle>
    </a:firstRow>
  </a:tblStyle>
  <a:tblStyle styleId="{2708684C-4D16-4618-839F-0558EEFCDFE6}" styleName="">
    <a:tblBg/>
    <a:wholeTbl>
      <a:tcTxStyle b="off" i="off">
        <a:font>
          <a:latin typeface="Baskerville"/>
          <a:ea typeface="Baskerville"/>
          <a:cs typeface="Baskerville"/>
        </a:font>
        <a:srgbClr val="6C6963"/>
      </a:tcTxStyle>
      <a:tcStyle>
        <a:tcBdr>
          <a:left>
            <a:ln w="12700" cap="flat">
              <a:solidFill>
                <a:srgbClr val="6C6963"/>
              </a:solidFill>
              <a:prstDash val="solid"/>
              <a:round/>
            </a:ln>
          </a:left>
          <a:right>
            <a:ln w="12700" cap="flat">
              <a:solidFill>
                <a:srgbClr val="6C6963"/>
              </a:solidFill>
              <a:prstDash val="solid"/>
              <a:round/>
            </a:ln>
          </a:right>
          <a:top>
            <a:ln w="12700" cap="flat">
              <a:solidFill>
                <a:srgbClr val="6C6963"/>
              </a:solidFill>
              <a:prstDash val="solid"/>
              <a:round/>
            </a:ln>
          </a:top>
          <a:bottom>
            <a:ln w="12700" cap="flat">
              <a:solidFill>
                <a:srgbClr val="6C6963"/>
              </a:solidFill>
              <a:prstDash val="solid"/>
              <a:round/>
            </a:ln>
          </a:bottom>
          <a:insideH>
            <a:ln w="12700" cap="flat">
              <a:solidFill>
                <a:srgbClr val="6C6963"/>
              </a:solidFill>
              <a:prstDash val="solid"/>
              <a:round/>
            </a:ln>
          </a:insideH>
          <a:insideV>
            <a:ln w="12700" cap="flat">
              <a:solidFill>
                <a:srgbClr val="6C6963"/>
              </a:solidFill>
              <a:prstDash val="solid"/>
              <a:round/>
            </a:ln>
          </a:insideV>
        </a:tcBdr>
        <a:fill>
          <a:solidFill>
            <a:srgbClr val="6C6963">
              <a:alpha val="20000"/>
            </a:srgbClr>
          </a:solidFill>
        </a:fill>
      </a:tcStyle>
    </a:wholeTbl>
    <a:band2H>
      <a:tcTxStyle b="def" i="def"/>
      <a:tcStyle>
        <a:tcBdr/>
        <a:fill>
          <a:solidFill>
            <a:srgbClr val="FFFFFF"/>
          </a:solidFill>
        </a:fill>
      </a:tcStyle>
    </a:band2H>
    <a:firstCol>
      <a:tcTxStyle b="on" i="off">
        <a:font>
          <a:latin typeface="Baskerville"/>
          <a:ea typeface="Baskerville"/>
          <a:cs typeface="Baskerville"/>
        </a:font>
        <a:srgbClr val="6C6963"/>
      </a:tcTxStyle>
      <a:tcStyle>
        <a:tcBdr>
          <a:left>
            <a:ln w="12700" cap="flat">
              <a:solidFill>
                <a:srgbClr val="6C6963"/>
              </a:solidFill>
              <a:prstDash val="solid"/>
              <a:round/>
            </a:ln>
          </a:left>
          <a:right>
            <a:ln w="12700" cap="flat">
              <a:solidFill>
                <a:srgbClr val="6C6963"/>
              </a:solidFill>
              <a:prstDash val="solid"/>
              <a:round/>
            </a:ln>
          </a:right>
          <a:top>
            <a:ln w="12700" cap="flat">
              <a:solidFill>
                <a:srgbClr val="6C6963"/>
              </a:solidFill>
              <a:prstDash val="solid"/>
              <a:round/>
            </a:ln>
          </a:top>
          <a:bottom>
            <a:ln w="12700" cap="flat">
              <a:solidFill>
                <a:srgbClr val="6C6963"/>
              </a:solidFill>
              <a:prstDash val="solid"/>
              <a:round/>
            </a:ln>
          </a:bottom>
          <a:insideH>
            <a:ln w="12700" cap="flat">
              <a:solidFill>
                <a:srgbClr val="6C6963"/>
              </a:solidFill>
              <a:prstDash val="solid"/>
              <a:round/>
            </a:ln>
          </a:insideH>
          <a:insideV>
            <a:ln w="12700" cap="flat">
              <a:solidFill>
                <a:srgbClr val="6C6963"/>
              </a:solidFill>
              <a:prstDash val="solid"/>
              <a:round/>
            </a:ln>
          </a:insideV>
        </a:tcBdr>
        <a:fill>
          <a:solidFill>
            <a:srgbClr val="6C6963">
              <a:alpha val="20000"/>
            </a:srgbClr>
          </a:solidFill>
        </a:fill>
      </a:tcStyle>
    </a:firstCol>
    <a:lastRow>
      <a:tcTxStyle b="on" i="off">
        <a:font>
          <a:latin typeface="Baskerville"/>
          <a:ea typeface="Baskerville"/>
          <a:cs typeface="Baskerville"/>
        </a:font>
        <a:srgbClr val="6C6963"/>
      </a:tcTxStyle>
      <a:tcStyle>
        <a:tcBdr>
          <a:left>
            <a:ln w="12700" cap="flat">
              <a:solidFill>
                <a:srgbClr val="6C6963"/>
              </a:solidFill>
              <a:prstDash val="solid"/>
              <a:round/>
            </a:ln>
          </a:left>
          <a:right>
            <a:ln w="12700" cap="flat">
              <a:solidFill>
                <a:srgbClr val="6C6963"/>
              </a:solidFill>
              <a:prstDash val="solid"/>
              <a:round/>
            </a:ln>
          </a:right>
          <a:top>
            <a:ln w="50800" cap="flat">
              <a:solidFill>
                <a:srgbClr val="6C6963"/>
              </a:solidFill>
              <a:prstDash val="solid"/>
              <a:round/>
            </a:ln>
          </a:top>
          <a:bottom>
            <a:ln w="12700" cap="flat">
              <a:solidFill>
                <a:srgbClr val="6C6963"/>
              </a:solidFill>
              <a:prstDash val="solid"/>
              <a:round/>
            </a:ln>
          </a:bottom>
          <a:insideH>
            <a:ln w="12700" cap="flat">
              <a:solidFill>
                <a:srgbClr val="6C6963"/>
              </a:solidFill>
              <a:prstDash val="solid"/>
              <a:round/>
            </a:ln>
          </a:insideH>
          <a:insideV>
            <a:ln w="12700" cap="flat">
              <a:solidFill>
                <a:srgbClr val="6C6963"/>
              </a:solidFill>
              <a:prstDash val="solid"/>
              <a:round/>
            </a:ln>
          </a:insideV>
        </a:tcBdr>
        <a:fill>
          <a:noFill/>
        </a:fill>
      </a:tcStyle>
    </a:lastRow>
    <a:firstRow>
      <a:tcTxStyle b="on" i="off">
        <a:font>
          <a:latin typeface="Baskerville"/>
          <a:ea typeface="Baskerville"/>
          <a:cs typeface="Baskerville"/>
        </a:font>
        <a:srgbClr val="6C6963"/>
      </a:tcTxStyle>
      <a:tcStyle>
        <a:tcBdr>
          <a:left>
            <a:ln w="12700" cap="flat">
              <a:solidFill>
                <a:srgbClr val="6C6963"/>
              </a:solidFill>
              <a:prstDash val="solid"/>
              <a:round/>
            </a:ln>
          </a:left>
          <a:right>
            <a:ln w="12700" cap="flat">
              <a:solidFill>
                <a:srgbClr val="6C6963"/>
              </a:solidFill>
              <a:prstDash val="solid"/>
              <a:round/>
            </a:ln>
          </a:right>
          <a:top>
            <a:ln w="12700" cap="flat">
              <a:solidFill>
                <a:srgbClr val="6C6963"/>
              </a:solidFill>
              <a:prstDash val="solid"/>
              <a:round/>
            </a:ln>
          </a:top>
          <a:bottom>
            <a:ln w="25400" cap="flat">
              <a:solidFill>
                <a:srgbClr val="6C6963"/>
              </a:solidFill>
              <a:prstDash val="solid"/>
              <a:round/>
            </a:ln>
          </a:bottom>
          <a:insideH>
            <a:ln w="12700" cap="flat">
              <a:solidFill>
                <a:srgbClr val="6C6963"/>
              </a:solidFill>
              <a:prstDash val="solid"/>
              <a:round/>
            </a:ln>
          </a:insideH>
          <a:insideV>
            <a:ln w="12700" cap="flat">
              <a:solidFill>
                <a:srgbClr val="6C6963"/>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8" name="Shape 118"/>
          <p:cNvSpPr/>
          <p:nvPr>
            <p:ph type="sldImg"/>
          </p:nvPr>
        </p:nvSpPr>
        <p:spPr>
          <a:xfrm>
            <a:off x="1143000" y="685800"/>
            <a:ext cx="4572000" cy="3429000"/>
          </a:xfrm>
          <a:prstGeom prst="rect">
            <a:avLst/>
          </a:prstGeom>
        </p:spPr>
        <p:txBody>
          <a:bodyPr/>
          <a:lstStyle/>
          <a:p>
            <a:pPr/>
          </a:p>
        </p:txBody>
      </p:sp>
      <p:sp>
        <p:nvSpPr>
          <p:cNvPr id="119" name="Shape 11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 name="leatherbooktypeembellishgld.pdf" descr="leatherbooktypeembellishgld.pdf"/>
          <p:cNvPicPr>
            <a:picLocks noChangeAspect="1"/>
          </p:cNvPicPr>
          <p:nvPr/>
        </p:nvPicPr>
        <p:blipFill>
          <a:blip r:embed="rId3">
            <a:extLst/>
          </a:blip>
          <a:stretch>
            <a:fillRect/>
          </a:stretch>
        </p:blipFill>
        <p:spPr>
          <a:xfrm>
            <a:off x="5753100" y="4775200"/>
            <a:ext cx="1956620" cy="304800"/>
          </a:xfrm>
          <a:prstGeom prst="rect">
            <a:avLst/>
          </a:prstGeom>
          <a:ln w="12700">
            <a:miter lim="400000"/>
          </a:ln>
        </p:spPr>
      </p:pic>
      <p:sp>
        <p:nvSpPr>
          <p:cNvPr id="12" name="Title Text"/>
          <p:cNvSpPr txBox="1"/>
          <p:nvPr>
            <p:ph type="title"/>
          </p:nvPr>
        </p:nvSpPr>
        <p:spPr>
          <a:xfrm>
            <a:off x="825500" y="1879600"/>
            <a:ext cx="11836400" cy="2603500"/>
          </a:xfrm>
          <a:prstGeom prst="rect">
            <a:avLst/>
          </a:prstGeom>
          <a:effectLst>
            <a:outerShdw sx="100000" sy="100000" kx="0" ky="0" algn="b" rotWithShape="0" blurRad="25400" dist="38100" dir="2700000">
              <a:srgbClr val="6D625D">
                <a:alpha val="90000"/>
              </a:srgbClr>
            </a:outerShdw>
          </a:effectLst>
        </p:spPr>
        <p:txBody>
          <a:bodyPr anchor="b"/>
          <a:lstStyle>
            <a:lvl1pPr>
              <a:defRPr sz="8000">
                <a:solidFill>
                  <a:srgbClr val="BEA56D"/>
                </a:solidFill>
                <a:effectLst>
                  <a:outerShdw sx="100000" sy="100000" kx="0" ky="0" algn="b" rotWithShape="0" blurRad="38100" dist="25400" dir="15900000">
                    <a:srgbClr val="000000">
                      <a:alpha val="90000"/>
                    </a:srgbClr>
                  </a:outerShdw>
                </a:effectLst>
              </a:defRPr>
            </a:lvl1pPr>
          </a:lstStyle>
          <a:p>
            <a:pPr/>
            <a:r>
              <a:t>Title Text</a:t>
            </a:r>
          </a:p>
        </p:txBody>
      </p:sp>
      <p:sp>
        <p:nvSpPr>
          <p:cNvPr id="13" name="Body Level One…"/>
          <p:cNvSpPr txBox="1"/>
          <p:nvPr>
            <p:ph type="body" sz="quarter" idx="1"/>
          </p:nvPr>
        </p:nvSpPr>
        <p:spPr>
          <a:xfrm>
            <a:off x="825500" y="5346700"/>
            <a:ext cx="11836400" cy="1854200"/>
          </a:xfrm>
          <a:prstGeom prst="rect">
            <a:avLst/>
          </a:prstGeom>
          <a:effectLst>
            <a:outerShdw sx="100000" sy="100000" kx="0" ky="0" algn="b" rotWithShape="0" blurRad="25400" dist="38100" dir="2700000">
              <a:srgbClr val="6D625D">
                <a:alpha val="90000"/>
              </a:srgbClr>
            </a:outerShdw>
          </a:effectLst>
        </p:spPr>
        <p:txBody>
          <a:bodyPr anchor="t"/>
          <a:lstStyle>
            <a:lvl1pPr marL="0" indent="0" algn="ctr">
              <a:spcBef>
                <a:spcPts val="0"/>
              </a:spcBef>
              <a:buSzTx/>
              <a:buNone/>
              <a:defRPr i="1" sz="5200">
                <a:solidFill>
                  <a:srgbClr val="BEA56D"/>
                </a:solidFill>
                <a:effectLst>
                  <a:outerShdw sx="100000" sy="100000" kx="0" ky="0" algn="b" rotWithShape="0" blurRad="25400" dist="38100" dir="15900000">
                    <a:srgbClr val="000000">
                      <a:alpha val="90000"/>
                    </a:srgbClr>
                  </a:outerShdw>
                </a:effectLst>
              </a:defRPr>
            </a:lvl1pPr>
            <a:lvl2pPr marL="0" indent="0" algn="ctr">
              <a:spcBef>
                <a:spcPts val="0"/>
              </a:spcBef>
              <a:buSzTx/>
              <a:buNone/>
              <a:defRPr i="1" sz="5200">
                <a:solidFill>
                  <a:srgbClr val="BEA56D"/>
                </a:solidFill>
                <a:effectLst>
                  <a:outerShdw sx="100000" sy="100000" kx="0" ky="0" algn="b" rotWithShape="0" blurRad="25400" dist="38100" dir="15900000">
                    <a:srgbClr val="000000">
                      <a:alpha val="90000"/>
                    </a:srgbClr>
                  </a:outerShdw>
                </a:effectLst>
              </a:defRPr>
            </a:lvl2pPr>
            <a:lvl3pPr marL="0" indent="0" algn="ctr">
              <a:spcBef>
                <a:spcPts val="0"/>
              </a:spcBef>
              <a:buSzTx/>
              <a:buNone/>
              <a:defRPr i="1" sz="5200">
                <a:solidFill>
                  <a:srgbClr val="BEA56D"/>
                </a:solidFill>
                <a:effectLst>
                  <a:outerShdw sx="100000" sy="100000" kx="0" ky="0" algn="b" rotWithShape="0" blurRad="25400" dist="38100" dir="15900000">
                    <a:srgbClr val="000000">
                      <a:alpha val="90000"/>
                    </a:srgbClr>
                  </a:outerShdw>
                </a:effectLst>
              </a:defRPr>
            </a:lvl3pPr>
            <a:lvl4pPr marL="0" indent="0" algn="ctr">
              <a:spcBef>
                <a:spcPts val="0"/>
              </a:spcBef>
              <a:buSzTx/>
              <a:buNone/>
              <a:defRPr i="1" sz="5200">
                <a:solidFill>
                  <a:srgbClr val="BEA56D"/>
                </a:solidFill>
                <a:effectLst>
                  <a:outerShdw sx="100000" sy="100000" kx="0" ky="0" algn="b" rotWithShape="0" blurRad="25400" dist="38100" dir="15900000">
                    <a:srgbClr val="000000">
                      <a:alpha val="90000"/>
                    </a:srgbClr>
                  </a:outerShdw>
                </a:effectLst>
              </a:defRPr>
            </a:lvl4pPr>
            <a:lvl5pPr marL="0" indent="0" algn="ctr">
              <a:spcBef>
                <a:spcPts val="0"/>
              </a:spcBef>
              <a:buSzTx/>
              <a:buNone/>
              <a:defRPr i="1" sz="5200">
                <a:solidFill>
                  <a:srgbClr val="BEA56D"/>
                </a:solidFill>
                <a:effectLst>
                  <a:outerShdw sx="100000" sy="100000" kx="0" ky="0" algn="b" rotWithShape="0" blurRad="25400" dist="38100" dir="15900000">
                    <a:srgbClr val="000000">
                      <a:alpha val="9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6565899" y="9029699"/>
            <a:ext cx="342901" cy="355601"/>
          </a:xfrm>
          <a:prstGeom prst="rect">
            <a:avLst/>
          </a:prstGeom>
        </p:spPr>
        <p:txBody>
          <a:bodyPr anchor="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5" name="Body Level One…"/>
          <p:cNvSpPr txBox="1"/>
          <p:nvPr>
            <p:ph type="body" sz="quarter" idx="1"/>
          </p:nvPr>
        </p:nvSpPr>
        <p:spPr>
          <a:xfrm>
            <a:off x="1270000" y="6350000"/>
            <a:ext cx="10464800" cy="558800"/>
          </a:xfrm>
          <a:prstGeom prst="rect">
            <a:avLst/>
          </a:prstGeom>
        </p:spPr>
        <p:txBody>
          <a:bodyPr/>
          <a:lstStyle>
            <a:lvl1pPr marL="0" indent="0" algn="ctr">
              <a:spcBef>
                <a:spcPts val="0"/>
              </a:spcBef>
              <a:buSzTx/>
              <a:buNone/>
              <a:defRPr i="1" sz="3200"/>
            </a:lvl1pPr>
            <a:lvl2pPr marL="939800" indent="-406400" algn="ctr">
              <a:spcBef>
                <a:spcPts val="0"/>
              </a:spcBef>
              <a:buBlip>
                <a:blip r:embed="rId2"/>
              </a:buBlip>
              <a:defRPr i="1" sz="3200"/>
            </a:lvl2pPr>
            <a:lvl3pPr marL="1473200" indent="-406400" algn="ctr">
              <a:spcBef>
                <a:spcPts val="0"/>
              </a:spcBef>
              <a:buBlip>
                <a:blip r:embed="rId2"/>
              </a:buBlip>
              <a:defRPr i="1" sz="3200"/>
            </a:lvl3pPr>
            <a:lvl4pPr marL="2006600" indent="-406400" algn="ctr">
              <a:spcBef>
                <a:spcPts val="0"/>
              </a:spcBef>
              <a:buBlip>
                <a:blip r:embed="rId2"/>
              </a:buBlip>
              <a:defRPr i="1" sz="3200"/>
            </a:lvl4pPr>
            <a:lvl5pPr marL="2540000" indent="-406400" algn="ctr">
              <a:spcBef>
                <a:spcPts val="0"/>
              </a:spcBef>
              <a:buBlip>
                <a:blip r:embed="rId2"/>
              </a:buBlip>
              <a:defRPr i="1" sz="3200"/>
            </a:lvl5pPr>
          </a:lstStyle>
          <a:p>
            <a:pPr/>
            <a:r>
              <a:t>Body Level One</a:t>
            </a:r>
          </a:p>
          <a:p>
            <a:pPr lvl="1"/>
            <a:r>
              <a:t>Body Level Two</a:t>
            </a:r>
          </a:p>
          <a:p>
            <a:pPr lvl="2"/>
            <a:r>
              <a:t>Body Level Three</a:t>
            </a:r>
          </a:p>
          <a:p>
            <a:pPr lvl="3"/>
            <a:r>
              <a:t>Body Level Four</a:t>
            </a:r>
          </a:p>
          <a:p>
            <a:pPr lvl="4"/>
            <a:r>
              <a:t>Body Level Five</a:t>
            </a:r>
          </a:p>
        </p:txBody>
      </p:sp>
      <p:sp>
        <p:nvSpPr>
          <p:cNvPr id="96" name="“Type a quote here.”"/>
          <p:cNvSpPr txBox="1"/>
          <p:nvPr>
            <p:ph type="body" sz="quarter" idx="13"/>
          </p:nvPr>
        </p:nvSpPr>
        <p:spPr>
          <a:xfrm>
            <a:off x="1270000" y="4292600"/>
            <a:ext cx="10464800" cy="673100"/>
          </a:xfrm>
          <a:prstGeom prst="rect">
            <a:avLst/>
          </a:prstGeom>
        </p:spPr>
        <p:txBody>
          <a:bodyPr/>
          <a:lstStyle/>
          <a:p>
            <a:pPr marL="0" indent="0" algn="ctr">
              <a:spcBef>
                <a:spcPts val="2400"/>
              </a:spcBef>
              <a:buSzTx/>
              <a:buNone/>
              <a:defRPr i="1" sz="4000"/>
            </a:pPr>
          </a:p>
        </p:txBody>
      </p:sp>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4"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side Cover">
    <p:spTree>
      <p:nvGrpSpPr>
        <p:cNvPr id="1" name=""/>
        <p:cNvGrpSpPr/>
        <p:nvPr/>
      </p:nvGrpSpPr>
      <p:grpSpPr>
        <a:xfrm>
          <a:off x="0" y="0"/>
          <a:ext cx="0" cy="0"/>
          <a:chOff x="0" y="0"/>
          <a:chExt cx="0" cy="0"/>
        </a:xfrm>
      </p:grpSpPr>
      <p:sp>
        <p:nvSpPr>
          <p:cNvPr id="21" name="108150108_3243x2163.jpeg"/>
          <p:cNvSpPr/>
          <p:nvPr>
            <p:ph type="pic" idx="13"/>
          </p:nvPr>
        </p:nvSpPr>
        <p:spPr>
          <a:xfrm>
            <a:off x="749300" y="812800"/>
            <a:ext cx="11480800" cy="6223000"/>
          </a:xfrm>
          <a:prstGeom prst="rect">
            <a:avLst/>
          </a:prstGeom>
        </p:spPr>
        <p:txBody>
          <a:bodyPr lIns="91439" tIns="45719" rIns="91439" bIns="45719" anchor="t">
            <a:noAutofit/>
          </a:bodyPr>
          <a:lstStyle/>
          <a:p>
            <a:pPr/>
          </a:p>
        </p:txBody>
      </p:sp>
      <p:sp>
        <p:nvSpPr>
          <p:cNvPr id="22" name="Title Text"/>
          <p:cNvSpPr txBox="1"/>
          <p:nvPr>
            <p:ph type="title"/>
          </p:nvPr>
        </p:nvSpPr>
        <p:spPr>
          <a:xfrm>
            <a:off x="762000" y="7035800"/>
            <a:ext cx="11480800" cy="1346200"/>
          </a:xfrm>
          <a:prstGeom prst="rect">
            <a:avLst/>
          </a:prstGeom>
        </p:spPr>
        <p:txBody>
          <a:bodyPr/>
          <a:lstStyle/>
          <a:p>
            <a:pPr/>
            <a:r>
              <a:t>Title Text</a:t>
            </a:r>
          </a:p>
        </p:txBody>
      </p:sp>
      <p:sp>
        <p:nvSpPr>
          <p:cNvPr id="23" name="Body Level One…"/>
          <p:cNvSpPr txBox="1"/>
          <p:nvPr>
            <p:ph type="body" sz="quarter" idx="1"/>
          </p:nvPr>
        </p:nvSpPr>
        <p:spPr>
          <a:xfrm>
            <a:off x="762000" y="8382000"/>
            <a:ext cx="11480800" cy="952500"/>
          </a:xfrm>
          <a:prstGeom prst="rect">
            <a:avLst/>
          </a:prstGeom>
        </p:spPr>
        <p:txBody>
          <a:bodyPr/>
          <a:lstStyle>
            <a:lvl1pPr marL="0" indent="0" algn="ctr">
              <a:spcBef>
                <a:spcPts val="0"/>
              </a:spcBef>
              <a:buSzTx/>
              <a:buNone/>
              <a:defRPr i="1" sz="3600"/>
            </a:lvl1pPr>
            <a:lvl2pPr marL="0" indent="0" algn="ctr">
              <a:spcBef>
                <a:spcPts val="0"/>
              </a:spcBef>
              <a:buSzTx/>
              <a:buNone/>
              <a:defRPr i="1" sz="3600"/>
            </a:lvl2pPr>
            <a:lvl3pPr marL="0" indent="0" algn="ctr">
              <a:spcBef>
                <a:spcPts val="0"/>
              </a:spcBef>
              <a:buSzTx/>
              <a:buNone/>
              <a:defRPr i="1" sz="3600"/>
            </a:lvl3pPr>
            <a:lvl4pPr marL="0" indent="0" algn="ctr">
              <a:spcBef>
                <a:spcPts val="0"/>
              </a:spcBef>
              <a:buSzTx/>
              <a:buNone/>
              <a:defRPr i="1" sz="3600"/>
            </a:lvl4pPr>
            <a:lvl5pPr marL="0" indent="0" algn="ctr">
              <a:spcBef>
                <a:spcPts val="0"/>
              </a:spcBef>
              <a:buSzTx/>
              <a:buNone/>
              <a:defRPr i="1" sz="3600"/>
            </a:lvl5pPr>
          </a:lstStyle>
          <a:p>
            <a:pPr/>
            <a:r>
              <a:t>Body Level One</a:t>
            </a:r>
          </a:p>
          <a:p>
            <a:pPr lvl="1"/>
            <a:r>
              <a:t>Body Level Two</a:t>
            </a:r>
          </a:p>
          <a:p>
            <a:pPr lvl="2"/>
            <a:r>
              <a:t>Body Level Three</a:t>
            </a:r>
          </a:p>
          <a:p>
            <a:pPr lvl="3"/>
            <a:r>
              <a:t>Body Level Four</a:t>
            </a:r>
          </a:p>
          <a:p>
            <a:pPr lvl="4"/>
            <a:r>
              <a:t>Body Level Five</a:t>
            </a:r>
          </a:p>
        </p:txBody>
      </p:sp>
      <p:sp>
        <p:nvSpPr>
          <p:cNvPr id="24" name="Slide Number"/>
          <p:cNvSpPr txBox="1"/>
          <p:nvPr>
            <p:ph type="sldNum" sz="quarter" idx="2"/>
          </p:nvPr>
        </p:nvSpPr>
        <p:spPr>
          <a:xfrm>
            <a:off x="6324599" y="9144000"/>
            <a:ext cx="342901" cy="3556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1" name="Title Text"/>
          <p:cNvSpPr txBox="1"/>
          <p:nvPr>
            <p:ph type="title"/>
          </p:nvPr>
        </p:nvSpPr>
        <p:spPr>
          <a:xfrm>
            <a:off x="762000" y="3606800"/>
            <a:ext cx="11480800" cy="2540000"/>
          </a:xfrm>
          <a:prstGeom prst="rect">
            <a:avLst/>
          </a:prstGeom>
        </p:spPr>
        <p:txBody>
          <a:bodyPr/>
          <a:lstStyle/>
          <a:p>
            <a:pPr/>
            <a:r>
              <a:t>Title Text</a:t>
            </a:r>
          </a:p>
        </p:txBody>
      </p:sp>
      <p:sp>
        <p:nvSpPr>
          <p:cNvPr id="32" name="Slide Number"/>
          <p:cNvSpPr txBox="1"/>
          <p:nvPr>
            <p:ph type="sldNum" sz="quarter" idx="2"/>
          </p:nvPr>
        </p:nvSpPr>
        <p:spPr>
          <a:xfrm>
            <a:off x="6324599" y="9016999"/>
            <a:ext cx="342901" cy="355601"/>
          </a:xfrm>
          <a:prstGeom prst="rect">
            <a:avLst/>
          </a:prstGeom>
        </p:spPr>
        <p:txBody>
          <a:bodyPr anchor="ct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pic>
        <p:nvPicPr>
          <p:cNvPr id="39" name="leatherbooktypeembellishgry.pdf" descr="leatherbooktypeembellishgry.pdf"/>
          <p:cNvPicPr>
            <a:picLocks noChangeAspect="1"/>
          </p:cNvPicPr>
          <p:nvPr/>
        </p:nvPicPr>
        <p:blipFill>
          <a:blip r:embed="rId2">
            <a:extLst/>
          </a:blip>
          <a:stretch>
            <a:fillRect/>
          </a:stretch>
        </p:blipFill>
        <p:spPr>
          <a:xfrm>
            <a:off x="2696905" y="5083509"/>
            <a:ext cx="1956623" cy="304802"/>
          </a:xfrm>
          <a:prstGeom prst="rect">
            <a:avLst/>
          </a:prstGeom>
          <a:ln w="12700">
            <a:miter lim="400000"/>
          </a:ln>
        </p:spPr>
      </p:pic>
      <p:sp>
        <p:nvSpPr>
          <p:cNvPr id="40" name="108150108_3243x2163.jpeg"/>
          <p:cNvSpPr/>
          <p:nvPr>
            <p:ph type="pic" sz="half" idx="13"/>
          </p:nvPr>
        </p:nvSpPr>
        <p:spPr>
          <a:xfrm>
            <a:off x="7121229" y="1586867"/>
            <a:ext cx="5105402" cy="6807202"/>
          </a:xfrm>
          <a:prstGeom prst="rect">
            <a:avLst/>
          </a:prstGeom>
        </p:spPr>
        <p:txBody>
          <a:bodyPr lIns="91439" tIns="45719" rIns="91439" bIns="45719" anchor="t">
            <a:noAutofit/>
          </a:bodyPr>
          <a:lstStyle/>
          <a:p>
            <a:pPr/>
          </a:p>
        </p:txBody>
      </p:sp>
      <p:sp>
        <p:nvSpPr>
          <p:cNvPr id="41" name="Title Text"/>
          <p:cNvSpPr txBox="1"/>
          <p:nvPr>
            <p:ph type="title"/>
          </p:nvPr>
        </p:nvSpPr>
        <p:spPr>
          <a:xfrm>
            <a:off x="431800" y="1600200"/>
            <a:ext cx="6477000" cy="3175000"/>
          </a:xfrm>
          <a:prstGeom prst="rect">
            <a:avLst/>
          </a:prstGeom>
        </p:spPr>
        <p:txBody>
          <a:bodyPr anchor="b"/>
          <a:lstStyle/>
          <a:p>
            <a:pPr/>
            <a:r>
              <a:t>Title Text</a:t>
            </a:r>
          </a:p>
        </p:txBody>
      </p:sp>
      <p:sp>
        <p:nvSpPr>
          <p:cNvPr id="42" name="Body Level One…"/>
          <p:cNvSpPr txBox="1"/>
          <p:nvPr>
            <p:ph type="body" sz="quarter" idx="1"/>
          </p:nvPr>
        </p:nvSpPr>
        <p:spPr>
          <a:xfrm>
            <a:off x="431800" y="5715000"/>
            <a:ext cx="6464300" cy="2679700"/>
          </a:xfrm>
          <a:prstGeom prst="rect">
            <a:avLst/>
          </a:prstGeom>
        </p:spPr>
        <p:txBody>
          <a:bodyPr anchor="t"/>
          <a:lstStyle>
            <a:lvl1pPr marL="0" indent="0" algn="ctr">
              <a:spcBef>
                <a:spcPts val="0"/>
              </a:spcBef>
              <a:buSzTx/>
              <a:buNone/>
              <a:defRPr i="1" sz="3600"/>
            </a:lvl1pPr>
            <a:lvl2pPr marL="0" indent="0" algn="ctr">
              <a:spcBef>
                <a:spcPts val="0"/>
              </a:spcBef>
              <a:buSzTx/>
              <a:buNone/>
              <a:defRPr i="1" sz="3600"/>
            </a:lvl2pPr>
            <a:lvl3pPr marL="0" indent="0" algn="ctr">
              <a:spcBef>
                <a:spcPts val="0"/>
              </a:spcBef>
              <a:buSzTx/>
              <a:buNone/>
              <a:defRPr i="1" sz="3600"/>
            </a:lvl3pPr>
            <a:lvl4pPr marL="0" indent="0" algn="ctr">
              <a:spcBef>
                <a:spcPts val="0"/>
              </a:spcBef>
              <a:buSzTx/>
              <a:buNone/>
              <a:defRPr i="1" sz="3600"/>
            </a:lvl4pPr>
            <a:lvl5pPr marL="0" indent="0" algn="ctr">
              <a:spcBef>
                <a:spcPts val="0"/>
              </a:spcBef>
              <a:buSzTx/>
              <a:buNone/>
              <a:defRPr i="1" sz="3600"/>
            </a:lvl5pPr>
          </a:lstStyle>
          <a:p>
            <a:pPr/>
            <a:r>
              <a:t>Body Level One</a:t>
            </a:r>
          </a:p>
          <a:p>
            <a:pPr lvl="1"/>
            <a:r>
              <a:t>Body Level Two</a:t>
            </a:r>
          </a:p>
          <a:p>
            <a:pPr lvl="2"/>
            <a:r>
              <a:t>Body Level Three</a:t>
            </a:r>
          </a:p>
          <a:p>
            <a:pPr lvl="3"/>
            <a:r>
              <a:t>Body Level Four</a:t>
            </a:r>
          </a:p>
          <a:p>
            <a:pPr lvl="4"/>
            <a:r>
              <a:t>Body Level Five</a:t>
            </a:r>
          </a:p>
        </p:txBody>
      </p:sp>
      <p:sp>
        <p:nvSpPr>
          <p:cNvPr id="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0" name="Title Text"/>
          <p:cNvSpPr txBox="1"/>
          <p:nvPr>
            <p:ph type="title"/>
          </p:nvPr>
        </p:nvSpPr>
        <p:spPr>
          <a:xfrm>
            <a:off x="762000" y="381000"/>
            <a:ext cx="11480800" cy="1524000"/>
          </a:xfrm>
          <a:prstGeom prst="rect">
            <a:avLst/>
          </a:prstGeom>
        </p:spPr>
        <p:txBody>
          <a:bodyPr/>
          <a:lstStyle/>
          <a:p>
            <a:pPr/>
            <a:r>
              <a:t>Title Text</a:t>
            </a:r>
          </a:p>
        </p:txBody>
      </p:sp>
      <p:sp>
        <p:nvSpPr>
          <p:cNvPr id="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8" name="Title Text"/>
          <p:cNvSpPr txBox="1"/>
          <p:nvPr>
            <p:ph type="title"/>
          </p:nvPr>
        </p:nvSpPr>
        <p:spPr>
          <a:xfrm>
            <a:off x="762000" y="381000"/>
            <a:ext cx="11480800" cy="1524000"/>
          </a:xfrm>
          <a:prstGeom prst="rect">
            <a:avLst/>
          </a:prstGeom>
        </p:spPr>
        <p:txBody>
          <a:bodyPr/>
          <a:lstStyle/>
          <a:p>
            <a:pPr/>
            <a:r>
              <a:t>Title Text</a:t>
            </a:r>
          </a:p>
        </p:txBody>
      </p:sp>
      <p:sp>
        <p:nvSpPr>
          <p:cNvPr id="59" name="Body Level One…"/>
          <p:cNvSpPr txBox="1"/>
          <p:nvPr>
            <p:ph type="body" idx="1"/>
          </p:nvPr>
        </p:nvSpPr>
        <p:spPr>
          <a:xfrm>
            <a:off x="762000" y="2768600"/>
            <a:ext cx="114808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7" name="108150108_3243x2163.jpeg"/>
          <p:cNvSpPr/>
          <p:nvPr>
            <p:ph type="pic" sz="half" idx="13"/>
          </p:nvPr>
        </p:nvSpPr>
        <p:spPr>
          <a:xfrm>
            <a:off x="6870700" y="2362200"/>
            <a:ext cx="5359400" cy="6413500"/>
          </a:xfrm>
          <a:prstGeom prst="rect">
            <a:avLst/>
          </a:prstGeom>
        </p:spPr>
        <p:txBody>
          <a:bodyPr lIns="91439" tIns="45719" rIns="91439" bIns="45719" anchor="t">
            <a:noAutofit/>
          </a:bodyPr>
          <a:lstStyle/>
          <a:p>
            <a:pPr/>
          </a:p>
        </p:txBody>
      </p:sp>
      <p:sp>
        <p:nvSpPr>
          <p:cNvPr id="68" name="Title Text"/>
          <p:cNvSpPr txBox="1"/>
          <p:nvPr>
            <p:ph type="title"/>
          </p:nvPr>
        </p:nvSpPr>
        <p:spPr>
          <a:xfrm>
            <a:off x="762000" y="381000"/>
            <a:ext cx="11480800" cy="1524000"/>
          </a:xfrm>
          <a:prstGeom prst="rect">
            <a:avLst/>
          </a:prstGeom>
        </p:spPr>
        <p:txBody>
          <a:bodyPr/>
          <a:lstStyle/>
          <a:p>
            <a:pPr/>
            <a:r>
              <a:t>Title Text</a:t>
            </a:r>
          </a:p>
        </p:txBody>
      </p:sp>
      <p:sp>
        <p:nvSpPr>
          <p:cNvPr id="69" name="Body Level One…"/>
          <p:cNvSpPr txBox="1"/>
          <p:nvPr>
            <p:ph type="body" sz="half" idx="1"/>
          </p:nvPr>
        </p:nvSpPr>
        <p:spPr>
          <a:xfrm>
            <a:off x="762000" y="2362200"/>
            <a:ext cx="5334000" cy="6413500"/>
          </a:xfrm>
          <a:prstGeom prst="rect">
            <a:avLst/>
          </a:prstGeom>
        </p:spPr>
        <p:txBody>
          <a:bodyPr/>
          <a:lstStyle>
            <a:lvl1pPr marL="406400" indent="-406400">
              <a:spcBef>
                <a:spcPts val="4000"/>
              </a:spcBef>
              <a:buBlip>
                <a:blip r:embed="rId2"/>
              </a:buBlip>
              <a:defRPr sz="3200"/>
            </a:lvl1pPr>
            <a:lvl2pPr marL="812800" indent="-406400">
              <a:spcBef>
                <a:spcPts val="4000"/>
              </a:spcBef>
              <a:buBlip>
                <a:blip r:embed="rId2"/>
              </a:buBlip>
              <a:defRPr sz="3200"/>
            </a:lvl2pPr>
            <a:lvl3pPr marL="1219200" indent="-406400">
              <a:spcBef>
                <a:spcPts val="4000"/>
              </a:spcBef>
              <a:buBlip>
                <a:blip r:embed="rId2"/>
              </a:buBlip>
              <a:defRPr sz="3200"/>
            </a:lvl3pPr>
            <a:lvl4pPr marL="1625600" indent="-406400">
              <a:spcBef>
                <a:spcPts val="4000"/>
              </a:spcBef>
              <a:buBlip>
                <a:blip r:embed="rId2"/>
              </a:buBlip>
              <a:defRPr sz="3200"/>
            </a:lvl4pPr>
            <a:lvl5pPr marL="2032000" indent="-406400">
              <a:spcBef>
                <a:spcPts val="4000"/>
              </a:spcBef>
              <a:buBlip>
                <a:blip r:embed="rId2"/>
              </a:buBlip>
              <a:defRPr sz="3200"/>
            </a:lvl5pPr>
          </a:lstStyle>
          <a:p>
            <a:pPr/>
            <a:r>
              <a:t>Body Level One</a:t>
            </a:r>
          </a:p>
          <a:p>
            <a:pPr lvl="1"/>
            <a:r>
              <a:t>Body Level Two</a:t>
            </a:r>
          </a:p>
          <a:p>
            <a:pPr lvl="2"/>
            <a:r>
              <a:t>Body Level Three</a:t>
            </a:r>
          </a:p>
          <a:p>
            <a:pPr lvl="3"/>
            <a:r>
              <a:t>Body Level Four</a:t>
            </a:r>
          </a:p>
          <a:p>
            <a:pPr lvl="4"/>
            <a:r>
              <a:t>Body Level Five</a:t>
            </a:r>
          </a:p>
        </p:txBody>
      </p:sp>
      <p:sp>
        <p:nvSpPr>
          <p:cNvPr id="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7"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5" name="Image"/>
          <p:cNvSpPr/>
          <p:nvPr>
            <p:ph type="pic" idx="13"/>
          </p:nvPr>
        </p:nvSpPr>
        <p:spPr>
          <a:xfrm>
            <a:off x="787400" y="723900"/>
            <a:ext cx="6324600" cy="8178800"/>
          </a:xfrm>
          <a:prstGeom prst="rect">
            <a:avLst/>
          </a:prstGeom>
        </p:spPr>
        <p:txBody>
          <a:bodyPr lIns="91439" tIns="45719" rIns="91439" bIns="45719" anchor="t">
            <a:noAutofit/>
          </a:bodyPr>
          <a:lstStyle/>
          <a:p>
            <a:pPr/>
          </a:p>
        </p:txBody>
      </p:sp>
      <p:sp>
        <p:nvSpPr>
          <p:cNvPr id="86" name="Image"/>
          <p:cNvSpPr/>
          <p:nvPr>
            <p:ph type="pic" sz="quarter" idx="14"/>
          </p:nvPr>
        </p:nvSpPr>
        <p:spPr>
          <a:xfrm>
            <a:off x="7396539" y="723900"/>
            <a:ext cx="4800603" cy="3479800"/>
          </a:xfrm>
          <a:prstGeom prst="rect">
            <a:avLst/>
          </a:prstGeom>
        </p:spPr>
        <p:txBody>
          <a:bodyPr lIns="91439" tIns="45719" rIns="91439" bIns="45719" anchor="t">
            <a:noAutofit/>
          </a:bodyPr>
          <a:lstStyle/>
          <a:p>
            <a:pPr/>
          </a:p>
        </p:txBody>
      </p:sp>
      <p:sp>
        <p:nvSpPr>
          <p:cNvPr id="87" name="Image"/>
          <p:cNvSpPr/>
          <p:nvPr>
            <p:ph type="pic" sz="quarter" idx="15"/>
          </p:nvPr>
        </p:nvSpPr>
        <p:spPr>
          <a:xfrm>
            <a:off x="7396539" y="4508617"/>
            <a:ext cx="4813303" cy="4394202"/>
          </a:xfrm>
          <a:prstGeom prst="rect">
            <a:avLst/>
          </a:prstGeom>
        </p:spPr>
        <p:txBody>
          <a:bodyPr lIns="91439" tIns="45719" rIns="91439" bIns="45719" anchor="t">
            <a:noAutofit/>
          </a:bodyPr>
          <a:lstStyle/>
          <a:p>
            <a:pPr/>
          </a:p>
        </p:txBody>
      </p:sp>
      <p:sp>
        <p:nvSpPr>
          <p:cNvPr id="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762000" y="723900"/>
            <a:ext cx="11480800" cy="8293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948462" y="1950720"/>
            <a:ext cx="10403841" cy="6615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24599" y="9017000"/>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400" u="none">
          <a:solidFill>
            <a:srgbClr val="6C6963"/>
          </a:solidFill>
          <a:effectLst>
            <a:outerShdw sx="100000" sy="100000" kx="0" ky="0" algn="b" rotWithShape="0" blurRad="25400" dist="25400" dir="15900000">
              <a:srgbClr val="595650">
                <a:alpha val="33000"/>
              </a:srgbClr>
            </a:outerShdw>
          </a:effectLst>
          <a:uFillTx/>
          <a:latin typeface="Baskerville"/>
          <a:ea typeface="Baskerville"/>
          <a:cs typeface="Baskerville"/>
          <a:sym typeface="Baskerville"/>
        </a:defRPr>
      </a:lvl1pPr>
      <a:lvl2pPr marL="0" marR="0" indent="0" algn="ctr" defTabSz="584200" rtl="0" latinLnBrk="0">
        <a:lnSpc>
          <a:spcPct val="100000"/>
        </a:lnSpc>
        <a:spcBef>
          <a:spcPts val="0"/>
        </a:spcBef>
        <a:spcAft>
          <a:spcPts val="0"/>
        </a:spcAft>
        <a:buClrTx/>
        <a:buSzTx/>
        <a:buFontTx/>
        <a:buNone/>
        <a:tabLst/>
        <a:defRPr b="0" baseline="0" cap="none" i="0" spc="0" strike="noStrike" sz="7400" u="none">
          <a:solidFill>
            <a:srgbClr val="6C6963"/>
          </a:solidFill>
          <a:effectLst>
            <a:outerShdw sx="100000" sy="100000" kx="0" ky="0" algn="b" rotWithShape="0" blurRad="25400" dist="25400" dir="15900000">
              <a:srgbClr val="595650">
                <a:alpha val="33000"/>
              </a:srgbClr>
            </a:outerShdw>
          </a:effectLst>
          <a:uFillTx/>
          <a:latin typeface="Baskerville"/>
          <a:ea typeface="Baskerville"/>
          <a:cs typeface="Baskerville"/>
          <a:sym typeface="Baskerville"/>
        </a:defRPr>
      </a:lvl2pPr>
      <a:lvl3pPr marL="0" marR="0" indent="0" algn="ctr" defTabSz="584200" rtl="0" latinLnBrk="0">
        <a:lnSpc>
          <a:spcPct val="100000"/>
        </a:lnSpc>
        <a:spcBef>
          <a:spcPts val="0"/>
        </a:spcBef>
        <a:spcAft>
          <a:spcPts val="0"/>
        </a:spcAft>
        <a:buClrTx/>
        <a:buSzTx/>
        <a:buFontTx/>
        <a:buNone/>
        <a:tabLst/>
        <a:defRPr b="0" baseline="0" cap="none" i="0" spc="0" strike="noStrike" sz="7400" u="none">
          <a:solidFill>
            <a:srgbClr val="6C6963"/>
          </a:solidFill>
          <a:effectLst>
            <a:outerShdw sx="100000" sy="100000" kx="0" ky="0" algn="b" rotWithShape="0" blurRad="25400" dist="25400" dir="15900000">
              <a:srgbClr val="595650">
                <a:alpha val="33000"/>
              </a:srgbClr>
            </a:outerShdw>
          </a:effectLst>
          <a:uFillTx/>
          <a:latin typeface="Baskerville"/>
          <a:ea typeface="Baskerville"/>
          <a:cs typeface="Baskerville"/>
          <a:sym typeface="Baskerville"/>
        </a:defRPr>
      </a:lvl3pPr>
      <a:lvl4pPr marL="0" marR="0" indent="0" algn="ctr" defTabSz="584200" rtl="0" latinLnBrk="0">
        <a:lnSpc>
          <a:spcPct val="100000"/>
        </a:lnSpc>
        <a:spcBef>
          <a:spcPts val="0"/>
        </a:spcBef>
        <a:spcAft>
          <a:spcPts val="0"/>
        </a:spcAft>
        <a:buClrTx/>
        <a:buSzTx/>
        <a:buFontTx/>
        <a:buNone/>
        <a:tabLst/>
        <a:defRPr b="0" baseline="0" cap="none" i="0" spc="0" strike="noStrike" sz="7400" u="none">
          <a:solidFill>
            <a:srgbClr val="6C6963"/>
          </a:solidFill>
          <a:effectLst>
            <a:outerShdw sx="100000" sy="100000" kx="0" ky="0" algn="b" rotWithShape="0" blurRad="25400" dist="25400" dir="15900000">
              <a:srgbClr val="595650">
                <a:alpha val="33000"/>
              </a:srgbClr>
            </a:outerShdw>
          </a:effectLst>
          <a:uFillTx/>
          <a:latin typeface="Baskerville"/>
          <a:ea typeface="Baskerville"/>
          <a:cs typeface="Baskerville"/>
          <a:sym typeface="Baskerville"/>
        </a:defRPr>
      </a:lvl4pPr>
      <a:lvl5pPr marL="0" marR="0" indent="0" algn="ctr" defTabSz="584200" rtl="0" latinLnBrk="0">
        <a:lnSpc>
          <a:spcPct val="100000"/>
        </a:lnSpc>
        <a:spcBef>
          <a:spcPts val="0"/>
        </a:spcBef>
        <a:spcAft>
          <a:spcPts val="0"/>
        </a:spcAft>
        <a:buClrTx/>
        <a:buSzTx/>
        <a:buFontTx/>
        <a:buNone/>
        <a:tabLst/>
        <a:defRPr b="0" baseline="0" cap="none" i="0" spc="0" strike="noStrike" sz="7400" u="none">
          <a:solidFill>
            <a:srgbClr val="6C6963"/>
          </a:solidFill>
          <a:effectLst>
            <a:outerShdw sx="100000" sy="100000" kx="0" ky="0" algn="b" rotWithShape="0" blurRad="25400" dist="25400" dir="15900000">
              <a:srgbClr val="595650">
                <a:alpha val="33000"/>
              </a:srgbClr>
            </a:outerShdw>
          </a:effectLst>
          <a:uFillTx/>
          <a:latin typeface="Baskerville"/>
          <a:ea typeface="Baskerville"/>
          <a:cs typeface="Baskerville"/>
          <a:sym typeface="Baskerville"/>
        </a:defRPr>
      </a:lvl5pPr>
      <a:lvl6pPr marL="0" marR="0" indent="0" algn="ctr" defTabSz="584200" rtl="0" latinLnBrk="0">
        <a:lnSpc>
          <a:spcPct val="100000"/>
        </a:lnSpc>
        <a:spcBef>
          <a:spcPts val="0"/>
        </a:spcBef>
        <a:spcAft>
          <a:spcPts val="0"/>
        </a:spcAft>
        <a:buClrTx/>
        <a:buSzTx/>
        <a:buFontTx/>
        <a:buNone/>
        <a:tabLst/>
        <a:defRPr b="0" baseline="0" cap="none" i="0" spc="0" strike="noStrike" sz="7400" u="none">
          <a:solidFill>
            <a:srgbClr val="6C6963"/>
          </a:solidFill>
          <a:effectLst>
            <a:outerShdw sx="100000" sy="100000" kx="0" ky="0" algn="b" rotWithShape="0" blurRad="25400" dist="25400" dir="15900000">
              <a:srgbClr val="595650">
                <a:alpha val="33000"/>
              </a:srgbClr>
            </a:outerShdw>
          </a:effectLst>
          <a:uFillTx/>
          <a:latin typeface="Baskerville"/>
          <a:ea typeface="Baskerville"/>
          <a:cs typeface="Baskerville"/>
          <a:sym typeface="Baskerville"/>
        </a:defRPr>
      </a:lvl6pPr>
      <a:lvl7pPr marL="0" marR="0" indent="0" algn="ctr" defTabSz="584200" rtl="0" latinLnBrk="0">
        <a:lnSpc>
          <a:spcPct val="100000"/>
        </a:lnSpc>
        <a:spcBef>
          <a:spcPts val="0"/>
        </a:spcBef>
        <a:spcAft>
          <a:spcPts val="0"/>
        </a:spcAft>
        <a:buClrTx/>
        <a:buSzTx/>
        <a:buFontTx/>
        <a:buNone/>
        <a:tabLst/>
        <a:defRPr b="0" baseline="0" cap="none" i="0" spc="0" strike="noStrike" sz="7400" u="none">
          <a:solidFill>
            <a:srgbClr val="6C6963"/>
          </a:solidFill>
          <a:effectLst>
            <a:outerShdw sx="100000" sy="100000" kx="0" ky="0" algn="b" rotWithShape="0" blurRad="25400" dist="25400" dir="15900000">
              <a:srgbClr val="595650">
                <a:alpha val="33000"/>
              </a:srgbClr>
            </a:outerShdw>
          </a:effectLst>
          <a:uFillTx/>
          <a:latin typeface="Baskerville"/>
          <a:ea typeface="Baskerville"/>
          <a:cs typeface="Baskerville"/>
          <a:sym typeface="Baskerville"/>
        </a:defRPr>
      </a:lvl7pPr>
      <a:lvl8pPr marL="0" marR="0" indent="0" algn="ctr" defTabSz="584200" rtl="0" latinLnBrk="0">
        <a:lnSpc>
          <a:spcPct val="100000"/>
        </a:lnSpc>
        <a:spcBef>
          <a:spcPts val="0"/>
        </a:spcBef>
        <a:spcAft>
          <a:spcPts val="0"/>
        </a:spcAft>
        <a:buClrTx/>
        <a:buSzTx/>
        <a:buFontTx/>
        <a:buNone/>
        <a:tabLst/>
        <a:defRPr b="0" baseline="0" cap="none" i="0" spc="0" strike="noStrike" sz="7400" u="none">
          <a:solidFill>
            <a:srgbClr val="6C6963"/>
          </a:solidFill>
          <a:effectLst>
            <a:outerShdw sx="100000" sy="100000" kx="0" ky="0" algn="b" rotWithShape="0" blurRad="25400" dist="25400" dir="15900000">
              <a:srgbClr val="595650">
                <a:alpha val="33000"/>
              </a:srgbClr>
            </a:outerShdw>
          </a:effectLst>
          <a:uFillTx/>
          <a:latin typeface="Baskerville"/>
          <a:ea typeface="Baskerville"/>
          <a:cs typeface="Baskerville"/>
          <a:sym typeface="Baskerville"/>
        </a:defRPr>
      </a:lvl8pPr>
      <a:lvl9pPr marL="0" marR="0" indent="0" algn="ctr" defTabSz="584200" rtl="0" latinLnBrk="0">
        <a:lnSpc>
          <a:spcPct val="100000"/>
        </a:lnSpc>
        <a:spcBef>
          <a:spcPts val="0"/>
        </a:spcBef>
        <a:spcAft>
          <a:spcPts val="0"/>
        </a:spcAft>
        <a:buClrTx/>
        <a:buSzTx/>
        <a:buFontTx/>
        <a:buNone/>
        <a:tabLst/>
        <a:defRPr b="0" baseline="0" cap="none" i="0" spc="0" strike="noStrike" sz="7400" u="none">
          <a:solidFill>
            <a:srgbClr val="6C6963"/>
          </a:solidFill>
          <a:effectLst>
            <a:outerShdw sx="100000" sy="100000" kx="0" ky="0" algn="b" rotWithShape="0" blurRad="25400" dist="25400" dir="15900000">
              <a:srgbClr val="595650">
                <a:alpha val="33000"/>
              </a:srgbClr>
            </a:outerShdw>
          </a:effectLst>
          <a:uFillTx/>
          <a:latin typeface="Baskerville"/>
          <a:ea typeface="Baskerville"/>
          <a:cs typeface="Baskerville"/>
          <a:sym typeface="Baskerville"/>
        </a:defRPr>
      </a:lvl9pPr>
    </p:titleStyle>
    <p:bodyStyle>
      <a:lvl1pPr marL="533400" marR="0" indent="-533400" algn="l" defTabSz="584200" rtl="0" latinLnBrk="0">
        <a:lnSpc>
          <a:spcPct val="100000"/>
        </a:lnSpc>
        <a:spcBef>
          <a:spcPts val="4200"/>
        </a:spcBef>
        <a:spcAft>
          <a:spcPts val="0"/>
        </a:spcAft>
        <a:buClrTx/>
        <a:buSzPct val="30000"/>
        <a:buFontTx/>
        <a:buBlip>
          <a:blip r:embed="rId3"/>
        </a:buBlip>
        <a:tabLst/>
        <a:defRPr b="0" baseline="0" cap="none" i="0" spc="0" strike="noStrike" sz="4200" u="none">
          <a:solidFill>
            <a:srgbClr val="6C6963"/>
          </a:solidFill>
          <a:uFillTx/>
          <a:latin typeface="Baskerville"/>
          <a:ea typeface="Baskerville"/>
          <a:cs typeface="Baskerville"/>
          <a:sym typeface="Baskerville"/>
        </a:defRPr>
      </a:lvl1pPr>
      <a:lvl2pPr marL="1066800" marR="0" indent="-533400" algn="l" defTabSz="584200" rtl="0" latinLnBrk="0">
        <a:lnSpc>
          <a:spcPct val="100000"/>
        </a:lnSpc>
        <a:spcBef>
          <a:spcPts val="4200"/>
        </a:spcBef>
        <a:spcAft>
          <a:spcPts val="0"/>
        </a:spcAft>
        <a:buClrTx/>
        <a:buSzPct val="30000"/>
        <a:buFontTx/>
        <a:buBlip>
          <a:blip r:embed="rId3"/>
        </a:buBlip>
        <a:tabLst/>
        <a:defRPr b="0" baseline="0" cap="none" i="0" spc="0" strike="noStrike" sz="4200" u="none">
          <a:solidFill>
            <a:srgbClr val="6C6963"/>
          </a:solidFill>
          <a:uFillTx/>
          <a:latin typeface="Baskerville"/>
          <a:ea typeface="Baskerville"/>
          <a:cs typeface="Baskerville"/>
          <a:sym typeface="Baskerville"/>
        </a:defRPr>
      </a:lvl2pPr>
      <a:lvl3pPr marL="1600200" marR="0" indent="-533400" algn="l" defTabSz="584200" rtl="0" latinLnBrk="0">
        <a:lnSpc>
          <a:spcPct val="100000"/>
        </a:lnSpc>
        <a:spcBef>
          <a:spcPts val="4200"/>
        </a:spcBef>
        <a:spcAft>
          <a:spcPts val="0"/>
        </a:spcAft>
        <a:buClrTx/>
        <a:buSzPct val="30000"/>
        <a:buFontTx/>
        <a:buBlip>
          <a:blip r:embed="rId3"/>
        </a:buBlip>
        <a:tabLst/>
        <a:defRPr b="0" baseline="0" cap="none" i="0" spc="0" strike="noStrike" sz="4200" u="none">
          <a:solidFill>
            <a:srgbClr val="6C6963"/>
          </a:solidFill>
          <a:uFillTx/>
          <a:latin typeface="Baskerville"/>
          <a:ea typeface="Baskerville"/>
          <a:cs typeface="Baskerville"/>
          <a:sym typeface="Baskerville"/>
        </a:defRPr>
      </a:lvl3pPr>
      <a:lvl4pPr marL="2133600" marR="0" indent="-533400" algn="l" defTabSz="584200" rtl="0" latinLnBrk="0">
        <a:lnSpc>
          <a:spcPct val="100000"/>
        </a:lnSpc>
        <a:spcBef>
          <a:spcPts val="4200"/>
        </a:spcBef>
        <a:spcAft>
          <a:spcPts val="0"/>
        </a:spcAft>
        <a:buClrTx/>
        <a:buSzPct val="30000"/>
        <a:buFontTx/>
        <a:buBlip>
          <a:blip r:embed="rId3"/>
        </a:buBlip>
        <a:tabLst/>
        <a:defRPr b="0" baseline="0" cap="none" i="0" spc="0" strike="noStrike" sz="4200" u="none">
          <a:solidFill>
            <a:srgbClr val="6C6963"/>
          </a:solidFill>
          <a:uFillTx/>
          <a:latin typeface="Baskerville"/>
          <a:ea typeface="Baskerville"/>
          <a:cs typeface="Baskerville"/>
          <a:sym typeface="Baskerville"/>
        </a:defRPr>
      </a:lvl4pPr>
      <a:lvl5pPr marL="2667000" marR="0" indent="-533400" algn="l" defTabSz="584200" rtl="0" latinLnBrk="0">
        <a:lnSpc>
          <a:spcPct val="100000"/>
        </a:lnSpc>
        <a:spcBef>
          <a:spcPts val="4200"/>
        </a:spcBef>
        <a:spcAft>
          <a:spcPts val="0"/>
        </a:spcAft>
        <a:buClrTx/>
        <a:buSzPct val="30000"/>
        <a:buFontTx/>
        <a:buBlip>
          <a:blip r:embed="rId3"/>
        </a:buBlip>
        <a:tabLst/>
        <a:defRPr b="0" baseline="0" cap="none" i="0" spc="0" strike="noStrike" sz="4200" u="none">
          <a:solidFill>
            <a:srgbClr val="6C6963"/>
          </a:solidFill>
          <a:uFillTx/>
          <a:latin typeface="Baskerville"/>
          <a:ea typeface="Baskerville"/>
          <a:cs typeface="Baskerville"/>
          <a:sym typeface="Baskerville"/>
        </a:defRPr>
      </a:lvl5pPr>
      <a:lvl6pPr marL="3200400" marR="0" indent="-533400" algn="l" defTabSz="584200" rtl="0" latinLnBrk="0">
        <a:lnSpc>
          <a:spcPct val="100000"/>
        </a:lnSpc>
        <a:spcBef>
          <a:spcPts val="4200"/>
        </a:spcBef>
        <a:spcAft>
          <a:spcPts val="0"/>
        </a:spcAft>
        <a:buClrTx/>
        <a:buSzPct val="30000"/>
        <a:buFontTx/>
        <a:buBlip>
          <a:blip r:embed="rId3"/>
        </a:buBlip>
        <a:tabLst/>
        <a:defRPr b="0" baseline="0" cap="none" i="0" spc="0" strike="noStrike" sz="4200" u="none">
          <a:solidFill>
            <a:srgbClr val="6C6963"/>
          </a:solidFill>
          <a:uFillTx/>
          <a:latin typeface="Baskerville"/>
          <a:ea typeface="Baskerville"/>
          <a:cs typeface="Baskerville"/>
          <a:sym typeface="Baskerville"/>
        </a:defRPr>
      </a:lvl6pPr>
      <a:lvl7pPr marL="3733800" marR="0" indent="-533400" algn="l" defTabSz="584200" rtl="0" latinLnBrk="0">
        <a:lnSpc>
          <a:spcPct val="100000"/>
        </a:lnSpc>
        <a:spcBef>
          <a:spcPts val="4200"/>
        </a:spcBef>
        <a:spcAft>
          <a:spcPts val="0"/>
        </a:spcAft>
        <a:buClrTx/>
        <a:buSzPct val="30000"/>
        <a:buFontTx/>
        <a:buBlip>
          <a:blip r:embed="rId3"/>
        </a:buBlip>
        <a:tabLst/>
        <a:defRPr b="0" baseline="0" cap="none" i="0" spc="0" strike="noStrike" sz="4200" u="none">
          <a:solidFill>
            <a:srgbClr val="6C6963"/>
          </a:solidFill>
          <a:uFillTx/>
          <a:latin typeface="Baskerville"/>
          <a:ea typeface="Baskerville"/>
          <a:cs typeface="Baskerville"/>
          <a:sym typeface="Baskerville"/>
        </a:defRPr>
      </a:lvl7pPr>
      <a:lvl8pPr marL="4267200" marR="0" indent="-533400" algn="l" defTabSz="584200" rtl="0" latinLnBrk="0">
        <a:lnSpc>
          <a:spcPct val="100000"/>
        </a:lnSpc>
        <a:spcBef>
          <a:spcPts val="4200"/>
        </a:spcBef>
        <a:spcAft>
          <a:spcPts val="0"/>
        </a:spcAft>
        <a:buClrTx/>
        <a:buSzPct val="30000"/>
        <a:buFontTx/>
        <a:buBlip>
          <a:blip r:embed="rId3"/>
        </a:buBlip>
        <a:tabLst/>
        <a:defRPr b="0" baseline="0" cap="none" i="0" spc="0" strike="noStrike" sz="4200" u="none">
          <a:solidFill>
            <a:srgbClr val="6C6963"/>
          </a:solidFill>
          <a:uFillTx/>
          <a:latin typeface="Baskerville"/>
          <a:ea typeface="Baskerville"/>
          <a:cs typeface="Baskerville"/>
          <a:sym typeface="Baskerville"/>
        </a:defRPr>
      </a:lvl8pPr>
      <a:lvl9pPr marL="4800600" marR="0" indent="-533400" algn="l" defTabSz="584200" rtl="0" latinLnBrk="0">
        <a:lnSpc>
          <a:spcPct val="100000"/>
        </a:lnSpc>
        <a:spcBef>
          <a:spcPts val="4200"/>
        </a:spcBef>
        <a:spcAft>
          <a:spcPts val="0"/>
        </a:spcAft>
        <a:buClrTx/>
        <a:buSzPct val="30000"/>
        <a:buFontTx/>
        <a:buBlip>
          <a:blip r:embed="rId3"/>
        </a:buBlip>
        <a:tabLst/>
        <a:defRPr b="0" baseline="0" cap="none" i="0" spc="0" strike="noStrike" sz="4200" u="none">
          <a:solidFill>
            <a:srgbClr val="6C6963"/>
          </a:solidFill>
          <a:uFillTx/>
          <a:latin typeface="Baskerville"/>
          <a:ea typeface="Baskerville"/>
          <a:cs typeface="Baskerville"/>
          <a:sym typeface="Baskervill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Baskervill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Baskervill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Baskervill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Baskervill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Baskervill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Baskervill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Baskervill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Baskervill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Baskervill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11.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3.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4.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6.tif"/><Relationship Id="rId4" Type="http://schemas.openxmlformats.org/officeDocument/2006/relationships/image" Target="../media/image7.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9.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Scottish Theatre"/>
          <p:cNvSpPr txBox="1"/>
          <p:nvPr>
            <p:ph type="ctrTitle"/>
          </p:nvPr>
        </p:nvSpPr>
        <p:spPr>
          <a:xfrm>
            <a:off x="1003300" y="-279400"/>
            <a:ext cx="11836400" cy="2603500"/>
          </a:xfrm>
          <a:prstGeom prst="rect">
            <a:avLst/>
          </a:prstGeom>
        </p:spPr>
        <p:txBody>
          <a:bodyPr/>
          <a:lstStyle/>
          <a:p>
            <a:pPr/>
            <a:r>
              <a:t>Scottish Theatre</a:t>
            </a:r>
          </a:p>
        </p:txBody>
      </p:sp>
      <p:sp>
        <p:nvSpPr>
          <p:cNvPr id="122" name="A guide to Scottish theatre and the playwrights who helped to shape it"/>
          <p:cNvSpPr txBox="1"/>
          <p:nvPr>
            <p:ph type="subTitle" sz="quarter" idx="1"/>
          </p:nvPr>
        </p:nvSpPr>
        <p:spPr>
          <a:xfrm>
            <a:off x="2588493" y="6730999"/>
            <a:ext cx="8666014" cy="2119960"/>
          </a:xfrm>
          <a:prstGeom prst="rect">
            <a:avLst/>
          </a:prstGeom>
        </p:spPr>
        <p:txBody>
          <a:bodyPr/>
          <a:lstStyle/>
          <a:p>
            <a:pPr/>
            <a:r>
              <a:t>A guide to Scottish theatre and the playwrights who helped to shape it</a:t>
            </a:r>
          </a:p>
        </p:txBody>
      </p:sp>
      <p:pic>
        <p:nvPicPr>
          <p:cNvPr id="123" name="Image" descr="Image"/>
          <p:cNvPicPr>
            <a:picLocks noChangeAspect="1"/>
          </p:cNvPicPr>
          <p:nvPr/>
        </p:nvPicPr>
        <p:blipFill>
          <a:blip r:embed="rId2">
            <a:extLst/>
          </a:blip>
          <a:srcRect l="201" t="670" r="225" b="65"/>
          <a:stretch>
            <a:fillRect/>
          </a:stretch>
        </p:blipFill>
        <p:spPr>
          <a:xfrm>
            <a:off x="1490510" y="3323628"/>
            <a:ext cx="3325813" cy="2407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18" y="0"/>
                </a:moveTo>
                <a:cubicBezTo>
                  <a:pt x="788" y="121"/>
                  <a:pt x="902" y="337"/>
                  <a:pt x="856" y="748"/>
                </a:cubicBezTo>
                <a:cubicBezTo>
                  <a:pt x="823" y="1040"/>
                  <a:pt x="735" y="1714"/>
                  <a:pt x="660" y="2247"/>
                </a:cubicBezTo>
                <a:cubicBezTo>
                  <a:pt x="575" y="2845"/>
                  <a:pt x="538" y="3485"/>
                  <a:pt x="564" y="3920"/>
                </a:cubicBezTo>
                <a:cubicBezTo>
                  <a:pt x="601" y="4511"/>
                  <a:pt x="571" y="4773"/>
                  <a:pt x="366" y="5547"/>
                </a:cubicBezTo>
                <a:cubicBezTo>
                  <a:pt x="232" y="6054"/>
                  <a:pt x="121" y="6618"/>
                  <a:pt x="121" y="6800"/>
                </a:cubicBezTo>
                <a:cubicBezTo>
                  <a:pt x="121" y="6983"/>
                  <a:pt x="84" y="7164"/>
                  <a:pt x="39" y="7202"/>
                </a:cubicBezTo>
                <a:cubicBezTo>
                  <a:pt x="22" y="7217"/>
                  <a:pt x="12" y="7892"/>
                  <a:pt x="0" y="8374"/>
                </a:cubicBezTo>
                <a:cubicBezTo>
                  <a:pt x="9" y="8654"/>
                  <a:pt x="18" y="9123"/>
                  <a:pt x="28" y="9132"/>
                </a:cubicBezTo>
                <a:cubicBezTo>
                  <a:pt x="168" y="9251"/>
                  <a:pt x="312" y="10287"/>
                  <a:pt x="338" y="11346"/>
                </a:cubicBezTo>
                <a:cubicBezTo>
                  <a:pt x="372" y="12756"/>
                  <a:pt x="684" y="14447"/>
                  <a:pt x="1152" y="15768"/>
                </a:cubicBezTo>
                <a:cubicBezTo>
                  <a:pt x="1356" y="16344"/>
                  <a:pt x="1523" y="16857"/>
                  <a:pt x="1523" y="16908"/>
                </a:cubicBezTo>
                <a:cubicBezTo>
                  <a:pt x="1523" y="17156"/>
                  <a:pt x="2717" y="20255"/>
                  <a:pt x="2910" y="20507"/>
                </a:cubicBezTo>
                <a:cubicBezTo>
                  <a:pt x="3222" y="20915"/>
                  <a:pt x="3897" y="21386"/>
                  <a:pt x="4171" y="21386"/>
                </a:cubicBezTo>
                <a:cubicBezTo>
                  <a:pt x="4297" y="21386"/>
                  <a:pt x="4423" y="21438"/>
                  <a:pt x="4451" y="21500"/>
                </a:cubicBezTo>
                <a:cubicBezTo>
                  <a:pt x="4456" y="21511"/>
                  <a:pt x="4960" y="21516"/>
                  <a:pt x="5083" y="21525"/>
                </a:cubicBezTo>
                <a:lnTo>
                  <a:pt x="5348" y="21319"/>
                </a:lnTo>
                <a:cubicBezTo>
                  <a:pt x="5566" y="21150"/>
                  <a:pt x="5881" y="20751"/>
                  <a:pt x="6080" y="20390"/>
                </a:cubicBezTo>
                <a:cubicBezTo>
                  <a:pt x="6273" y="20040"/>
                  <a:pt x="6692" y="19362"/>
                  <a:pt x="7011" y="18884"/>
                </a:cubicBezTo>
                <a:cubicBezTo>
                  <a:pt x="7433" y="18250"/>
                  <a:pt x="7715" y="17671"/>
                  <a:pt x="8055" y="16751"/>
                </a:cubicBezTo>
                <a:cubicBezTo>
                  <a:pt x="8311" y="16057"/>
                  <a:pt x="8561" y="15292"/>
                  <a:pt x="8609" y="15049"/>
                </a:cubicBezTo>
                <a:cubicBezTo>
                  <a:pt x="8657" y="14806"/>
                  <a:pt x="8864" y="14326"/>
                  <a:pt x="9070" y="13981"/>
                </a:cubicBezTo>
                <a:cubicBezTo>
                  <a:pt x="9872" y="12644"/>
                  <a:pt x="10112" y="11466"/>
                  <a:pt x="9949" y="9666"/>
                </a:cubicBezTo>
                <a:cubicBezTo>
                  <a:pt x="9880" y="8897"/>
                  <a:pt x="9873" y="8382"/>
                  <a:pt x="9929" y="7993"/>
                </a:cubicBezTo>
                <a:cubicBezTo>
                  <a:pt x="10035" y="7255"/>
                  <a:pt x="10207" y="3643"/>
                  <a:pt x="10143" y="3500"/>
                </a:cubicBezTo>
                <a:cubicBezTo>
                  <a:pt x="10115" y="3439"/>
                  <a:pt x="9973" y="3346"/>
                  <a:pt x="9828" y="3293"/>
                </a:cubicBezTo>
                <a:cubicBezTo>
                  <a:pt x="9567" y="3198"/>
                  <a:pt x="9565" y="3190"/>
                  <a:pt x="9591" y="2567"/>
                </a:cubicBezTo>
                <a:cubicBezTo>
                  <a:pt x="9635" y="1534"/>
                  <a:pt x="9247" y="1258"/>
                  <a:pt x="8658" y="1905"/>
                </a:cubicBezTo>
                <a:cubicBezTo>
                  <a:pt x="8083" y="2535"/>
                  <a:pt x="6740" y="2886"/>
                  <a:pt x="5276" y="2784"/>
                </a:cubicBezTo>
                <a:cubicBezTo>
                  <a:pt x="4609" y="2738"/>
                  <a:pt x="4338" y="2660"/>
                  <a:pt x="3851" y="2382"/>
                </a:cubicBezTo>
                <a:cubicBezTo>
                  <a:pt x="2962" y="1875"/>
                  <a:pt x="1852" y="887"/>
                  <a:pt x="1755" y="516"/>
                </a:cubicBezTo>
                <a:cubicBezTo>
                  <a:pt x="1690" y="264"/>
                  <a:pt x="1591" y="102"/>
                  <a:pt x="1418" y="0"/>
                </a:cubicBezTo>
                <a:close/>
                <a:moveTo>
                  <a:pt x="19064" y="481"/>
                </a:moveTo>
                <a:cubicBezTo>
                  <a:pt x="18862" y="470"/>
                  <a:pt x="18680" y="603"/>
                  <a:pt x="18680" y="805"/>
                </a:cubicBezTo>
                <a:cubicBezTo>
                  <a:pt x="18680" y="950"/>
                  <a:pt x="18255" y="1420"/>
                  <a:pt x="17460" y="2165"/>
                </a:cubicBezTo>
                <a:cubicBezTo>
                  <a:pt x="16272" y="3278"/>
                  <a:pt x="14355" y="3574"/>
                  <a:pt x="12774" y="2884"/>
                </a:cubicBezTo>
                <a:cubicBezTo>
                  <a:pt x="12096" y="2588"/>
                  <a:pt x="11548" y="2168"/>
                  <a:pt x="11566" y="1962"/>
                </a:cubicBezTo>
                <a:cubicBezTo>
                  <a:pt x="11588" y="1705"/>
                  <a:pt x="11305" y="1449"/>
                  <a:pt x="10998" y="1449"/>
                </a:cubicBezTo>
                <a:cubicBezTo>
                  <a:pt x="10727" y="1449"/>
                  <a:pt x="10674" y="1490"/>
                  <a:pt x="10627" y="1745"/>
                </a:cubicBezTo>
                <a:cubicBezTo>
                  <a:pt x="10598" y="1908"/>
                  <a:pt x="10617" y="2305"/>
                  <a:pt x="10669" y="2627"/>
                </a:cubicBezTo>
                <a:cubicBezTo>
                  <a:pt x="10720" y="2950"/>
                  <a:pt x="10803" y="3545"/>
                  <a:pt x="10852" y="3948"/>
                </a:cubicBezTo>
                <a:cubicBezTo>
                  <a:pt x="10900" y="4351"/>
                  <a:pt x="11029" y="5012"/>
                  <a:pt x="11140" y="5419"/>
                </a:cubicBezTo>
                <a:cubicBezTo>
                  <a:pt x="11339" y="6149"/>
                  <a:pt x="11341" y="6163"/>
                  <a:pt x="11197" y="6679"/>
                </a:cubicBezTo>
                <a:cubicBezTo>
                  <a:pt x="11087" y="7073"/>
                  <a:pt x="11052" y="7509"/>
                  <a:pt x="11058" y="8456"/>
                </a:cubicBezTo>
                <a:cubicBezTo>
                  <a:pt x="11065" y="9668"/>
                  <a:pt x="11075" y="9737"/>
                  <a:pt x="11375" y="10556"/>
                </a:cubicBezTo>
                <a:cubicBezTo>
                  <a:pt x="11545" y="11022"/>
                  <a:pt x="11758" y="11537"/>
                  <a:pt x="11846" y="11703"/>
                </a:cubicBezTo>
                <a:cubicBezTo>
                  <a:pt x="11935" y="11868"/>
                  <a:pt x="12074" y="12358"/>
                  <a:pt x="12156" y="12792"/>
                </a:cubicBezTo>
                <a:cubicBezTo>
                  <a:pt x="12379" y="13982"/>
                  <a:pt x="12799" y="15279"/>
                  <a:pt x="13197" y="16007"/>
                </a:cubicBezTo>
                <a:cubicBezTo>
                  <a:pt x="13393" y="16365"/>
                  <a:pt x="14238" y="17620"/>
                  <a:pt x="15074" y="18798"/>
                </a:cubicBezTo>
                <a:cubicBezTo>
                  <a:pt x="16145" y="20308"/>
                  <a:pt x="16724" y="21037"/>
                  <a:pt x="17038" y="21269"/>
                </a:cubicBezTo>
                <a:lnTo>
                  <a:pt x="17484" y="21596"/>
                </a:lnTo>
                <a:lnTo>
                  <a:pt x="18033" y="21600"/>
                </a:lnTo>
                <a:lnTo>
                  <a:pt x="18368" y="21329"/>
                </a:lnTo>
                <a:cubicBezTo>
                  <a:pt x="18562" y="21173"/>
                  <a:pt x="18763" y="21006"/>
                  <a:pt x="18814" y="20959"/>
                </a:cubicBezTo>
                <a:cubicBezTo>
                  <a:pt x="18980" y="20804"/>
                  <a:pt x="19726" y="19176"/>
                  <a:pt x="19827" y="18748"/>
                </a:cubicBezTo>
                <a:cubicBezTo>
                  <a:pt x="19881" y="18518"/>
                  <a:pt x="19972" y="18274"/>
                  <a:pt x="20030" y="18207"/>
                </a:cubicBezTo>
                <a:cubicBezTo>
                  <a:pt x="20396" y="17787"/>
                  <a:pt x="21152" y="14632"/>
                  <a:pt x="21154" y="13515"/>
                </a:cubicBezTo>
                <a:cubicBezTo>
                  <a:pt x="21155" y="13019"/>
                  <a:pt x="21405" y="11644"/>
                  <a:pt x="21572" y="11218"/>
                </a:cubicBezTo>
                <a:cubicBezTo>
                  <a:pt x="21583" y="11189"/>
                  <a:pt x="21591" y="10654"/>
                  <a:pt x="21600" y="10357"/>
                </a:cubicBezTo>
                <a:cubicBezTo>
                  <a:pt x="21589" y="10038"/>
                  <a:pt x="21581" y="9493"/>
                  <a:pt x="21566" y="9481"/>
                </a:cubicBezTo>
                <a:cubicBezTo>
                  <a:pt x="21521" y="9442"/>
                  <a:pt x="21484" y="9308"/>
                  <a:pt x="21484" y="9185"/>
                </a:cubicBezTo>
                <a:cubicBezTo>
                  <a:pt x="21484" y="9063"/>
                  <a:pt x="21388" y="8643"/>
                  <a:pt x="21273" y="8253"/>
                </a:cubicBezTo>
                <a:cubicBezTo>
                  <a:pt x="21128" y="7763"/>
                  <a:pt x="21040" y="7172"/>
                  <a:pt x="20987" y="6344"/>
                </a:cubicBezTo>
                <a:cubicBezTo>
                  <a:pt x="20944" y="5684"/>
                  <a:pt x="20829" y="4736"/>
                  <a:pt x="20731" y="4237"/>
                </a:cubicBezTo>
                <a:cubicBezTo>
                  <a:pt x="20634" y="3737"/>
                  <a:pt x="20561" y="3090"/>
                  <a:pt x="20569" y="2798"/>
                </a:cubicBezTo>
                <a:cubicBezTo>
                  <a:pt x="20581" y="2362"/>
                  <a:pt x="20550" y="2235"/>
                  <a:pt x="20396" y="2086"/>
                </a:cubicBezTo>
                <a:cubicBezTo>
                  <a:pt x="20157" y="1855"/>
                  <a:pt x="19927" y="1855"/>
                  <a:pt x="19739" y="2090"/>
                </a:cubicBezTo>
                <a:cubicBezTo>
                  <a:pt x="19600" y="2264"/>
                  <a:pt x="19586" y="2257"/>
                  <a:pt x="19507" y="1969"/>
                </a:cubicBezTo>
                <a:cubicBezTo>
                  <a:pt x="19448" y="1755"/>
                  <a:pt x="19450" y="1592"/>
                  <a:pt x="19512" y="1431"/>
                </a:cubicBezTo>
                <a:cubicBezTo>
                  <a:pt x="19646" y="1086"/>
                  <a:pt x="19537" y="697"/>
                  <a:pt x="19265" y="541"/>
                </a:cubicBezTo>
                <a:cubicBezTo>
                  <a:pt x="19199" y="503"/>
                  <a:pt x="19131" y="484"/>
                  <a:pt x="19064" y="481"/>
                </a:cubicBezTo>
                <a:close/>
              </a:path>
            </a:pathLst>
          </a:custGeom>
          <a:ln w="12700">
            <a:miter lim="400000"/>
          </a:ln>
        </p:spPr>
      </p:pic>
      <p:pic>
        <p:nvPicPr>
          <p:cNvPr id="124" name="Image" descr="Image"/>
          <p:cNvPicPr>
            <a:picLocks noChangeAspect="1"/>
          </p:cNvPicPr>
          <p:nvPr/>
        </p:nvPicPr>
        <p:blipFill>
          <a:blip r:embed="rId3">
            <a:extLst/>
          </a:blip>
          <a:srcRect l="21038" t="11201" r="18018" b="19113"/>
          <a:stretch>
            <a:fillRect/>
          </a:stretch>
        </p:blipFill>
        <p:spPr>
          <a:xfrm>
            <a:off x="8836996" y="2439921"/>
            <a:ext cx="2931838" cy="3795491"/>
          </a:xfrm>
          <a:custGeom>
            <a:avLst/>
            <a:gdLst/>
            <a:ahLst/>
            <a:cxnLst>
              <a:cxn ang="0">
                <a:pos x="wd2" y="hd2"/>
              </a:cxn>
              <a:cxn ang="5400000">
                <a:pos x="wd2" y="hd2"/>
              </a:cxn>
              <a:cxn ang="10800000">
                <a:pos x="wd2" y="hd2"/>
              </a:cxn>
              <a:cxn ang="16200000">
                <a:pos x="wd2" y="hd2"/>
              </a:cxn>
            </a:cxnLst>
            <a:rect l="0" t="0" r="r" b="b"/>
            <a:pathLst>
              <a:path w="21598" h="21548" fill="norm" stroke="1" extrusionOk="0">
                <a:moveTo>
                  <a:pt x="8435" y="2"/>
                </a:moveTo>
                <a:cubicBezTo>
                  <a:pt x="8276" y="-12"/>
                  <a:pt x="8300" y="51"/>
                  <a:pt x="8490" y="212"/>
                </a:cubicBezTo>
                <a:cubicBezTo>
                  <a:pt x="8752" y="436"/>
                  <a:pt x="8603" y="513"/>
                  <a:pt x="7973" y="475"/>
                </a:cubicBezTo>
                <a:cubicBezTo>
                  <a:pt x="7600" y="452"/>
                  <a:pt x="7333" y="480"/>
                  <a:pt x="7207" y="552"/>
                </a:cubicBezTo>
                <a:cubicBezTo>
                  <a:pt x="7033" y="654"/>
                  <a:pt x="7050" y="665"/>
                  <a:pt x="7365" y="664"/>
                </a:cubicBezTo>
                <a:cubicBezTo>
                  <a:pt x="7643" y="663"/>
                  <a:pt x="7764" y="722"/>
                  <a:pt x="7970" y="955"/>
                </a:cubicBezTo>
                <a:cubicBezTo>
                  <a:pt x="8293" y="1319"/>
                  <a:pt x="8247" y="1735"/>
                  <a:pt x="7841" y="2145"/>
                </a:cubicBezTo>
                <a:cubicBezTo>
                  <a:pt x="7397" y="2595"/>
                  <a:pt x="6792" y="3615"/>
                  <a:pt x="6648" y="4161"/>
                </a:cubicBezTo>
                <a:cubicBezTo>
                  <a:pt x="6520" y="4643"/>
                  <a:pt x="6505" y="4660"/>
                  <a:pt x="6116" y="4722"/>
                </a:cubicBezTo>
                <a:cubicBezTo>
                  <a:pt x="5459" y="4827"/>
                  <a:pt x="4670" y="5125"/>
                  <a:pt x="4616" y="5286"/>
                </a:cubicBezTo>
                <a:cubicBezTo>
                  <a:pt x="4549" y="5484"/>
                  <a:pt x="3270" y="5595"/>
                  <a:pt x="2623" y="5461"/>
                </a:cubicBezTo>
                <a:cubicBezTo>
                  <a:pt x="2381" y="5411"/>
                  <a:pt x="2108" y="5393"/>
                  <a:pt x="2020" y="5419"/>
                </a:cubicBezTo>
                <a:cubicBezTo>
                  <a:pt x="1790" y="5487"/>
                  <a:pt x="1492" y="6385"/>
                  <a:pt x="1450" y="7131"/>
                </a:cubicBezTo>
                <a:cubicBezTo>
                  <a:pt x="1412" y="7796"/>
                  <a:pt x="1516" y="8258"/>
                  <a:pt x="1792" y="8643"/>
                </a:cubicBezTo>
                <a:cubicBezTo>
                  <a:pt x="1969" y="8890"/>
                  <a:pt x="1919" y="9057"/>
                  <a:pt x="1687" y="8988"/>
                </a:cubicBezTo>
                <a:cubicBezTo>
                  <a:pt x="1502" y="8934"/>
                  <a:pt x="1123" y="9719"/>
                  <a:pt x="974" y="10466"/>
                </a:cubicBezTo>
                <a:cubicBezTo>
                  <a:pt x="852" y="11081"/>
                  <a:pt x="907" y="11624"/>
                  <a:pt x="1158" y="12248"/>
                </a:cubicBezTo>
                <a:cubicBezTo>
                  <a:pt x="1354" y="12734"/>
                  <a:pt x="1996" y="13753"/>
                  <a:pt x="2155" y="13830"/>
                </a:cubicBezTo>
                <a:cubicBezTo>
                  <a:pt x="2224" y="13862"/>
                  <a:pt x="2182" y="14009"/>
                  <a:pt x="2038" y="14226"/>
                </a:cubicBezTo>
                <a:cubicBezTo>
                  <a:pt x="1745" y="14669"/>
                  <a:pt x="1684" y="15707"/>
                  <a:pt x="1950" y="15707"/>
                </a:cubicBezTo>
                <a:cubicBezTo>
                  <a:pt x="2042" y="15707"/>
                  <a:pt x="2503" y="15853"/>
                  <a:pt x="2976" y="16031"/>
                </a:cubicBezTo>
                <a:cubicBezTo>
                  <a:pt x="3899" y="16379"/>
                  <a:pt x="4692" y="16540"/>
                  <a:pt x="5464" y="16540"/>
                </a:cubicBezTo>
                <a:cubicBezTo>
                  <a:pt x="6112" y="16540"/>
                  <a:pt x="6158" y="16678"/>
                  <a:pt x="5686" y="17225"/>
                </a:cubicBezTo>
                <a:cubicBezTo>
                  <a:pt x="5220" y="17767"/>
                  <a:pt x="5037" y="17899"/>
                  <a:pt x="3964" y="18456"/>
                </a:cubicBezTo>
                <a:cubicBezTo>
                  <a:pt x="2708" y="19109"/>
                  <a:pt x="1741" y="19400"/>
                  <a:pt x="784" y="19409"/>
                </a:cubicBezTo>
                <a:cubicBezTo>
                  <a:pt x="354" y="19414"/>
                  <a:pt x="1" y="19429"/>
                  <a:pt x="0" y="19443"/>
                </a:cubicBezTo>
                <a:cubicBezTo>
                  <a:pt x="0" y="19457"/>
                  <a:pt x="144" y="19607"/>
                  <a:pt x="322" y="19778"/>
                </a:cubicBezTo>
                <a:lnTo>
                  <a:pt x="646" y="20087"/>
                </a:lnTo>
                <a:lnTo>
                  <a:pt x="430" y="20526"/>
                </a:lnTo>
                <a:cubicBezTo>
                  <a:pt x="311" y="20767"/>
                  <a:pt x="225" y="21068"/>
                  <a:pt x="237" y="21193"/>
                </a:cubicBezTo>
                <a:cubicBezTo>
                  <a:pt x="250" y="21318"/>
                  <a:pt x="219" y="21469"/>
                  <a:pt x="172" y="21529"/>
                </a:cubicBezTo>
                <a:cubicBezTo>
                  <a:pt x="124" y="21588"/>
                  <a:pt x="307" y="21508"/>
                  <a:pt x="576" y="21349"/>
                </a:cubicBezTo>
                <a:cubicBezTo>
                  <a:pt x="846" y="21191"/>
                  <a:pt x="1299" y="20993"/>
                  <a:pt x="1585" y="20914"/>
                </a:cubicBezTo>
                <a:cubicBezTo>
                  <a:pt x="3555" y="20365"/>
                  <a:pt x="5939" y="19193"/>
                  <a:pt x="6736" y="18381"/>
                </a:cubicBezTo>
                <a:cubicBezTo>
                  <a:pt x="7173" y="17937"/>
                  <a:pt x="7386" y="17897"/>
                  <a:pt x="7292" y="18275"/>
                </a:cubicBezTo>
                <a:cubicBezTo>
                  <a:pt x="7261" y="18398"/>
                  <a:pt x="7206" y="18893"/>
                  <a:pt x="7169" y="19375"/>
                </a:cubicBezTo>
                <a:cubicBezTo>
                  <a:pt x="7087" y="20452"/>
                  <a:pt x="7226" y="20781"/>
                  <a:pt x="7853" y="21022"/>
                </a:cubicBezTo>
                <a:cubicBezTo>
                  <a:pt x="8551" y="21289"/>
                  <a:pt x="9245" y="21401"/>
                  <a:pt x="9859" y="21340"/>
                </a:cubicBezTo>
                <a:cubicBezTo>
                  <a:pt x="10583" y="21269"/>
                  <a:pt x="12419" y="20847"/>
                  <a:pt x="13151" y="20583"/>
                </a:cubicBezTo>
                <a:cubicBezTo>
                  <a:pt x="13598" y="20422"/>
                  <a:pt x="13730" y="20400"/>
                  <a:pt x="13797" y="20488"/>
                </a:cubicBezTo>
                <a:cubicBezTo>
                  <a:pt x="14076" y="20851"/>
                  <a:pt x="15570" y="21337"/>
                  <a:pt x="16679" y="21425"/>
                </a:cubicBezTo>
                <a:cubicBezTo>
                  <a:pt x="18326" y="21555"/>
                  <a:pt x="20178" y="20801"/>
                  <a:pt x="21205" y="19582"/>
                </a:cubicBezTo>
                <a:cubicBezTo>
                  <a:pt x="21502" y="19230"/>
                  <a:pt x="21588" y="19108"/>
                  <a:pt x="21597" y="18863"/>
                </a:cubicBezTo>
                <a:cubicBezTo>
                  <a:pt x="21600" y="18782"/>
                  <a:pt x="21595" y="18687"/>
                  <a:pt x="21585" y="18566"/>
                </a:cubicBezTo>
                <a:cubicBezTo>
                  <a:pt x="21563" y="18281"/>
                  <a:pt x="21506" y="18016"/>
                  <a:pt x="21460" y="17980"/>
                </a:cubicBezTo>
                <a:cubicBezTo>
                  <a:pt x="21413" y="17944"/>
                  <a:pt x="21275" y="18020"/>
                  <a:pt x="21156" y="18147"/>
                </a:cubicBezTo>
                <a:cubicBezTo>
                  <a:pt x="20803" y="18520"/>
                  <a:pt x="20572" y="18577"/>
                  <a:pt x="20211" y="18379"/>
                </a:cubicBezTo>
                <a:cubicBezTo>
                  <a:pt x="20040" y="18285"/>
                  <a:pt x="19741" y="18208"/>
                  <a:pt x="19548" y="18208"/>
                </a:cubicBezTo>
                <a:cubicBezTo>
                  <a:pt x="19214" y="18208"/>
                  <a:pt x="19208" y="18216"/>
                  <a:pt x="19378" y="18361"/>
                </a:cubicBezTo>
                <a:cubicBezTo>
                  <a:pt x="19685" y="18622"/>
                  <a:pt x="19600" y="19036"/>
                  <a:pt x="19150" y="19490"/>
                </a:cubicBezTo>
                <a:cubicBezTo>
                  <a:pt x="18628" y="20015"/>
                  <a:pt x="17893" y="20318"/>
                  <a:pt x="17021" y="20360"/>
                </a:cubicBezTo>
                <a:cubicBezTo>
                  <a:pt x="16424" y="20389"/>
                  <a:pt x="16323" y="20367"/>
                  <a:pt x="15829" y="20109"/>
                </a:cubicBezTo>
                <a:cubicBezTo>
                  <a:pt x="15046" y="19701"/>
                  <a:pt x="15091" y="19518"/>
                  <a:pt x="16197" y="18688"/>
                </a:cubicBezTo>
                <a:cubicBezTo>
                  <a:pt x="16861" y="18190"/>
                  <a:pt x="17106" y="17944"/>
                  <a:pt x="17255" y="17617"/>
                </a:cubicBezTo>
                <a:cubicBezTo>
                  <a:pt x="17361" y="17384"/>
                  <a:pt x="17657" y="17002"/>
                  <a:pt x="17913" y="16770"/>
                </a:cubicBezTo>
                <a:cubicBezTo>
                  <a:pt x="18848" y="15923"/>
                  <a:pt x="19342" y="14894"/>
                  <a:pt x="19086" y="14319"/>
                </a:cubicBezTo>
                <a:cubicBezTo>
                  <a:pt x="18942" y="13997"/>
                  <a:pt x="18324" y="13629"/>
                  <a:pt x="17922" y="13625"/>
                </a:cubicBezTo>
                <a:cubicBezTo>
                  <a:pt x="17501" y="13622"/>
                  <a:pt x="17476" y="13424"/>
                  <a:pt x="17776" y="12399"/>
                </a:cubicBezTo>
                <a:cubicBezTo>
                  <a:pt x="18448" y="10099"/>
                  <a:pt x="17787" y="8029"/>
                  <a:pt x="15911" y="6554"/>
                </a:cubicBezTo>
                <a:cubicBezTo>
                  <a:pt x="14858" y="5727"/>
                  <a:pt x="13448" y="5186"/>
                  <a:pt x="11724" y="4952"/>
                </a:cubicBezTo>
                <a:cubicBezTo>
                  <a:pt x="11011" y="4855"/>
                  <a:pt x="10264" y="4790"/>
                  <a:pt x="10066" y="4808"/>
                </a:cubicBezTo>
                <a:cubicBezTo>
                  <a:pt x="9798" y="4831"/>
                  <a:pt x="9679" y="4799"/>
                  <a:pt x="9598" y="4682"/>
                </a:cubicBezTo>
                <a:cubicBezTo>
                  <a:pt x="9537" y="4595"/>
                  <a:pt x="9321" y="4468"/>
                  <a:pt x="9116" y="4402"/>
                </a:cubicBezTo>
                <a:cubicBezTo>
                  <a:pt x="8564" y="4224"/>
                  <a:pt x="8343" y="3819"/>
                  <a:pt x="8517" y="3305"/>
                </a:cubicBezTo>
                <a:cubicBezTo>
                  <a:pt x="8590" y="3088"/>
                  <a:pt x="8733" y="2831"/>
                  <a:pt x="8835" y="2731"/>
                </a:cubicBezTo>
                <a:cubicBezTo>
                  <a:pt x="8937" y="2632"/>
                  <a:pt x="9160" y="2416"/>
                  <a:pt x="9332" y="2251"/>
                </a:cubicBezTo>
                <a:cubicBezTo>
                  <a:pt x="9761" y="1838"/>
                  <a:pt x="9884" y="1285"/>
                  <a:pt x="9660" y="766"/>
                </a:cubicBezTo>
                <a:cubicBezTo>
                  <a:pt x="9480" y="348"/>
                  <a:pt x="9230" y="167"/>
                  <a:pt x="8657" y="40"/>
                </a:cubicBezTo>
                <a:cubicBezTo>
                  <a:pt x="8563" y="19"/>
                  <a:pt x="8488" y="6"/>
                  <a:pt x="8435" y="2"/>
                </a:cubicBezTo>
                <a:close/>
                <a:moveTo>
                  <a:pt x="10961" y="6011"/>
                </a:moveTo>
                <a:cubicBezTo>
                  <a:pt x="11057" y="6011"/>
                  <a:pt x="11181" y="6015"/>
                  <a:pt x="11344" y="6020"/>
                </a:cubicBezTo>
                <a:cubicBezTo>
                  <a:pt x="12348" y="6053"/>
                  <a:pt x="13985" y="6681"/>
                  <a:pt x="14963" y="7410"/>
                </a:cubicBezTo>
                <a:cubicBezTo>
                  <a:pt x="16030" y="8206"/>
                  <a:pt x="16738" y="9530"/>
                  <a:pt x="16744" y="10736"/>
                </a:cubicBezTo>
                <a:cubicBezTo>
                  <a:pt x="16746" y="11216"/>
                  <a:pt x="16486" y="12036"/>
                  <a:pt x="16200" y="12451"/>
                </a:cubicBezTo>
                <a:cubicBezTo>
                  <a:pt x="16088" y="12614"/>
                  <a:pt x="15911" y="12830"/>
                  <a:pt x="15805" y="12929"/>
                </a:cubicBezTo>
                <a:cubicBezTo>
                  <a:pt x="15618" y="13105"/>
                  <a:pt x="15600" y="13106"/>
                  <a:pt x="15232" y="12969"/>
                </a:cubicBezTo>
                <a:cubicBezTo>
                  <a:pt x="14856" y="12829"/>
                  <a:pt x="14856" y="12827"/>
                  <a:pt x="14890" y="12334"/>
                </a:cubicBezTo>
                <a:cubicBezTo>
                  <a:pt x="14910" y="12062"/>
                  <a:pt x="14892" y="11705"/>
                  <a:pt x="14849" y="11543"/>
                </a:cubicBezTo>
                <a:lnTo>
                  <a:pt x="14770" y="11248"/>
                </a:lnTo>
                <a:lnTo>
                  <a:pt x="14650" y="11705"/>
                </a:lnTo>
                <a:cubicBezTo>
                  <a:pt x="14584" y="11957"/>
                  <a:pt x="14485" y="12157"/>
                  <a:pt x="14428" y="12149"/>
                </a:cubicBezTo>
                <a:cubicBezTo>
                  <a:pt x="14372" y="12140"/>
                  <a:pt x="14270" y="11985"/>
                  <a:pt x="14200" y="11804"/>
                </a:cubicBezTo>
                <a:cubicBezTo>
                  <a:pt x="14131" y="11623"/>
                  <a:pt x="13920" y="11265"/>
                  <a:pt x="13732" y="11011"/>
                </a:cubicBezTo>
                <a:cubicBezTo>
                  <a:pt x="13260" y="10375"/>
                  <a:pt x="13206" y="9663"/>
                  <a:pt x="13653" y="9948"/>
                </a:cubicBezTo>
                <a:cubicBezTo>
                  <a:pt x="13730" y="9998"/>
                  <a:pt x="13675" y="9847"/>
                  <a:pt x="13525" y="9614"/>
                </a:cubicBezTo>
                <a:cubicBezTo>
                  <a:pt x="13370" y="9372"/>
                  <a:pt x="13239" y="9012"/>
                  <a:pt x="13224" y="8778"/>
                </a:cubicBezTo>
                <a:cubicBezTo>
                  <a:pt x="13185" y="8177"/>
                  <a:pt x="12768" y="7680"/>
                  <a:pt x="11981" y="7296"/>
                </a:cubicBezTo>
                <a:cubicBezTo>
                  <a:pt x="11335" y="6981"/>
                  <a:pt x="10750" y="6472"/>
                  <a:pt x="10680" y="6164"/>
                </a:cubicBezTo>
                <a:cubicBezTo>
                  <a:pt x="10654" y="6048"/>
                  <a:pt x="10674" y="6012"/>
                  <a:pt x="10961" y="6011"/>
                </a:cubicBezTo>
                <a:close/>
                <a:moveTo>
                  <a:pt x="14121" y="10497"/>
                </a:moveTo>
                <a:lnTo>
                  <a:pt x="14326" y="10718"/>
                </a:lnTo>
                <a:cubicBezTo>
                  <a:pt x="14439" y="10839"/>
                  <a:pt x="14550" y="10925"/>
                  <a:pt x="14577" y="10905"/>
                </a:cubicBezTo>
                <a:cubicBezTo>
                  <a:pt x="14603" y="10885"/>
                  <a:pt x="14515" y="10784"/>
                  <a:pt x="14376" y="10682"/>
                </a:cubicBezTo>
                <a:lnTo>
                  <a:pt x="14121" y="10497"/>
                </a:lnTo>
                <a:close/>
              </a:path>
            </a:pathLst>
          </a:cu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Black Watch"/>
          <p:cNvSpPr txBox="1"/>
          <p:nvPr>
            <p:ph type="title"/>
          </p:nvPr>
        </p:nvSpPr>
        <p:spPr>
          <a:prstGeom prst="rect">
            <a:avLst/>
          </a:prstGeom>
        </p:spPr>
        <p:txBody>
          <a:bodyPr/>
          <a:lstStyle/>
          <a:p>
            <a:pPr/>
            <a:r>
              <a:t>Black Watch</a:t>
            </a:r>
          </a:p>
        </p:txBody>
      </p:sp>
      <p:sp>
        <p:nvSpPr>
          <p:cNvPr id="157" name="Based on interviews with former soldiers who served in the Iraq War of 2004…"/>
          <p:cNvSpPr txBox="1"/>
          <p:nvPr>
            <p:ph type="body" sz="quarter" idx="1"/>
          </p:nvPr>
        </p:nvSpPr>
        <p:spPr>
          <a:xfrm>
            <a:off x="2260375" y="6363492"/>
            <a:ext cx="8484049" cy="2902101"/>
          </a:xfrm>
          <a:prstGeom prst="rect">
            <a:avLst/>
          </a:prstGeom>
        </p:spPr>
        <p:txBody>
          <a:bodyPr/>
          <a:lstStyle/>
          <a:p>
            <a:pPr marL="234695" indent="-234695" defTabSz="257047">
              <a:spcBef>
                <a:spcPts val="1800"/>
              </a:spcBef>
              <a:buBlip>
                <a:blip r:embed="rId2"/>
              </a:buBlip>
              <a:defRPr sz="1800"/>
            </a:pPr>
            <a:r>
              <a:t>Based on interviews with former soldiers who served in the Iraq War of 2004</a:t>
            </a:r>
          </a:p>
          <a:p>
            <a:pPr marL="234695" indent="-234695" defTabSz="257047">
              <a:spcBef>
                <a:spcPts val="1800"/>
              </a:spcBef>
              <a:buBlip>
                <a:blip r:embed="rId2"/>
              </a:buBlip>
              <a:defRPr sz="1800"/>
            </a:pPr>
            <a:r>
              <a:t>Follows a group of Scottish men in the Black Watch - a regiment of the British Army as they serve their country in the war</a:t>
            </a:r>
          </a:p>
          <a:p>
            <a:pPr marL="234695" indent="-234695" defTabSz="257047">
              <a:spcBef>
                <a:spcPts val="1800"/>
              </a:spcBef>
              <a:buBlip>
                <a:blip r:embed="rId2"/>
              </a:buBlip>
              <a:defRPr sz="1800"/>
            </a:pPr>
            <a:r>
              <a:t>Highlights issues of identity, deals with cultural and political themes about being Scottish and army being ingrained in our history and heritage e.g. follows the story of one man whose father and grandfather both served in the Black Watch </a:t>
            </a:r>
          </a:p>
          <a:p>
            <a:pPr marL="234695" indent="-234695" defTabSz="257047">
              <a:spcBef>
                <a:spcPts val="1800"/>
              </a:spcBef>
              <a:buBlip>
                <a:blip r:embed="rId2"/>
              </a:buBlip>
              <a:defRPr sz="1800"/>
            </a:pPr>
            <a:r>
              <a:t>Uses minimal props and set decoration, instead relying on the dialogue between actors and lighting and sound</a:t>
            </a:r>
          </a:p>
        </p:txBody>
      </p:sp>
      <p:pic>
        <p:nvPicPr>
          <p:cNvPr id="158" name="Image" descr="Image"/>
          <p:cNvPicPr>
            <a:picLocks noChangeAspect="1"/>
          </p:cNvPicPr>
          <p:nvPr/>
        </p:nvPicPr>
        <p:blipFill>
          <a:blip r:embed="rId3">
            <a:extLst/>
          </a:blip>
          <a:stretch>
            <a:fillRect/>
          </a:stretch>
        </p:blipFill>
        <p:spPr>
          <a:xfrm>
            <a:off x="3124200" y="1746250"/>
            <a:ext cx="6518462" cy="4349037"/>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Activity Time!…"/>
          <p:cNvSpPr txBox="1"/>
          <p:nvPr>
            <p:ph type="title"/>
          </p:nvPr>
        </p:nvSpPr>
        <p:spPr>
          <a:xfrm>
            <a:off x="761998" y="1054099"/>
            <a:ext cx="11615096" cy="7671001"/>
          </a:xfrm>
          <a:prstGeom prst="rect">
            <a:avLst/>
          </a:prstGeom>
        </p:spPr>
        <p:txBody>
          <a:bodyPr/>
          <a:lstStyle/>
          <a:p>
            <a:pPr defTabSz="309624">
              <a:defRPr sz="6200">
                <a:effectLst>
                  <a:outerShdw sx="100000" sy="100000" kx="0" ky="0" algn="b" rotWithShape="0" blurRad="12700" dist="13461" dir="15900000">
                    <a:srgbClr val="595650">
                      <a:alpha val="33000"/>
                    </a:srgbClr>
                  </a:outerShdw>
                </a:effectLst>
              </a:defRPr>
            </a:pPr>
            <a:r>
              <a:t>Activity Time!</a:t>
            </a:r>
          </a:p>
          <a:p>
            <a:pPr defTabSz="309624">
              <a:defRPr sz="3900">
                <a:effectLst>
                  <a:outerShdw sx="100000" sy="100000" kx="0" ky="0" algn="b" rotWithShape="0" blurRad="12700" dist="13461" dir="15900000">
                    <a:srgbClr val="595650">
                      <a:alpha val="33000"/>
                    </a:srgbClr>
                  </a:outerShdw>
                </a:effectLst>
              </a:defRPr>
            </a:pPr>
          </a:p>
          <a:p>
            <a:pPr defTabSz="309624">
              <a:defRPr sz="3900">
                <a:effectLst>
                  <a:outerShdw sx="100000" sy="100000" kx="0" ky="0" algn="b" rotWithShape="0" blurRad="12700" dist="13461" dir="15900000">
                    <a:srgbClr val="595650">
                      <a:alpha val="33000"/>
                    </a:srgbClr>
                  </a:outerShdw>
                </a:effectLst>
              </a:defRPr>
            </a:pPr>
            <a:r>
              <a:t>Write a scene involving two or more characters where something is revealed through the dialogue.</a:t>
            </a:r>
          </a:p>
          <a:p>
            <a:pPr defTabSz="309624">
              <a:defRPr sz="3900">
                <a:effectLst>
                  <a:outerShdw sx="100000" sy="100000" kx="0" ky="0" algn="b" rotWithShape="0" blurRad="12700" dist="13461" dir="15900000">
                    <a:srgbClr val="595650">
                      <a:alpha val="33000"/>
                    </a:srgbClr>
                  </a:outerShdw>
                </a:effectLst>
              </a:defRPr>
            </a:pPr>
          </a:p>
          <a:p>
            <a:pPr defTabSz="309624">
              <a:defRPr i="1" sz="3900">
                <a:effectLst>
                  <a:outerShdw sx="100000" sy="100000" kx="0" ky="0" algn="b" rotWithShape="0" blurRad="12700" dist="13461" dir="15900000">
                    <a:srgbClr val="595650">
                      <a:alpha val="33000"/>
                    </a:srgbClr>
                  </a:outerShdw>
                </a:effectLst>
              </a:defRPr>
            </a:pPr>
            <a:r>
              <a:t>e.g. A parent discovers their child has been keeping a secret from them</a:t>
            </a:r>
          </a:p>
          <a:p>
            <a:pPr defTabSz="309624">
              <a:defRPr sz="3900">
                <a:effectLst>
                  <a:outerShdw sx="100000" sy="100000" kx="0" ky="0" algn="b" rotWithShape="0" blurRad="12700" dist="13461" dir="15900000">
                    <a:srgbClr val="595650">
                      <a:alpha val="33000"/>
                    </a:srgbClr>
                  </a:outerShdw>
                </a:effectLst>
              </a:defRPr>
            </a:pPr>
          </a:p>
          <a:p>
            <a:pPr defTabSz="309624">
              <a:defRPr sz="3900">
                <a:effectLst>
                  <a:outerShdw sx="100000" sy="100000" kx="0" ky="0" algn="b" rotWithShape="0" blurRad="12700" dist="13461" dir="15900000">
                    <a:srgbClr val="595650">
                      <a:alpha val="33000"/>
                    </a:srgbClr>
                  </a:outerShdw>
                </a:effectLst>
              </a:defRPr>
            </a:pPr>
            <a:r>
              <a:t>Remember to include your stage directions and the names of each of your characters!</a:t>
            </a:r>
          </a:p>
          <a:p>
            <a:pPr defTabSz="309624">
              <a:defRPr sz="3900">
                <a:effectLst>
                  <a:outerShdw sx="100000" sy="100000" kx="0" ky="0" algn="b" rotWithShape="0" blurRad="12700" dist="13461" dir="15900000">
                    <a:srgbClr val="595650">
                      <a:alpha val="33000"/>
                    </a:srgbClr>
                  </a:outerShdw>
                </a:effectLst>
              </a:defRPr>
            </a:pPr>
          </a:p>
          <a:p>
            <a:pPr defTabSz="309624">
              <a:defRPr sz="3900">
                <a:effectLst>
                  <a:outerShdw sx="100000" sy="100000" kx="0" ky="0" algn="b" rotWithShape="0" blurRad="12700" dist="13461" dir="15900000">
                    <a:srgbClr val="595650">
                      <a:alpha val="33000"/>
                    </a:srgbClr>
                  </a:outerShdw>
                </a:effectLst>
              </a:defRPr>
            </a:pPr>
            <a:r>
              <a:t>Once you’ve finished, why not make a video acting your play out? Feel free to share this on Facebook with us!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What is Scottish Theatre?"/>
          <p:cNvSpPr txBox="1"/>
          <p:nvPr>
            <p:ph type="title"/>
          </p:nvPr>
        </p:nvSpPr>
        <p:spPr>
          <a:xfrm>
            <a:off x="762000" y="609600"/>
            <a:ext cx="11480800" cy="1524000"/>
          </a:xfrm>
          <a:prstGeom prst="rect">
            <a:avLst/>
          </a:prstGeom>
        </p:spPr>
        <p:txBody>
          <a:bodyPr/>
          <a:lstStyle>
            <a:lvl1pPr>
              <a:defRPr b="1" i="1"/>
            </a:lvl1pPr>
          </a:lstStyle>
          <a:p>
            <a:pPr/>
            <a:r>
              <a:t>What is Scottish Theatre?</a:t>
            </a:r>
          </a:p>
        </p:txBody>
      </p:sp>
      <p:sp>
        <p:nvSpPr>
          <p:cNvPr id="127" name="Scottish theatre is theatre which is  written, acted and produced by Scots.…"/>
          <p:cNvSpPr txBox="1"/>
          <p:nvPr>
            <p:ph type="body" idx="1"/>
          </p:nvPr>
        </p:nvSpPr>
        <p:spPr>
          <a:prstGeom prst="rect">
            <a:avLst/>
          </a:prstGeom>
        </p:spPr>
        <p:txBody>
          <a:bodyPr/>
          <a:lstStyle/>
          <a:p>
            <a:pPr marL="458723" indent="-458723" defTabSz="502412">
              <a:spcBef>
                <a:spcPts val="3600"/>
              </a:spcBef>
              <a:buBlip>
                <a:blip r:embed="rId2"/>
              </a:buBlip>
              <a:defRPr sz="3600"/>
            </a:pPr>
            <a:r>
              <a:t>Scottish theatre is theatre which is  written, acted and produced by Scots. </a:t>
            </a:r>
          </a:p>
          <a:p>
            <a:pPr marL="458723" indent="-458723" defTabSz="502412">
              <a:spcBef>
                <a:spcPts val="3600"/>
              </a:spcBef>
              <a:buBlip>
                <a:blip r:embed="rId2"/>
              </a:buBlip>
              <a:defRPr sz="3600"/>
            </a:pPr>
            <a:r>
              <a:t>Scottish theatre is both rich and diverse </a:t>
            </a:r>
          </a:p>
          <a:p>
            <a:pPr marL="458723" indent="-458723" defTabSz="502412">
              <a:spcBef>
                <a:spcPts val="3600"/>
              </a:spcBef>
              <a:buBlip>
                <a:blip r:embed="rId2"/>
              </a:buBlip>
              <a:defRPr sz="3600"/>
            </a:pPr>
            <a:r>
              <a:t>It covers a multitude of themes and topics that have been relevant for centuries e.g. issues of class, nationality and politics</a:t>
            </a:r>
          </a:p>
          <a:p>
            <a:pPr marL="458723" indent="-458723" defTabSz="502412">
              <a:spcBef>
                <a:spcPts val="3600"/>
              </a:spcBef>
              <a:buBlip>
                <a:blip r:embed="rId2"/>
              </a:buBlip>
              <a:defRPr sz="3600"/>
            </a:pPr>
            <a:r>
              <a:t>It is often used to ignite change or protest against something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The History of Scottish Theatre"/>
          <p:cNvSpPr txBox="1"/>
          <p:nvPr>
            <p:ph type="title"/>
          </p:nvPr>
        </p:nvSpPr>
        <p:spPr>
          <a:prstGeom prst="rect">
            <a:avLst/>
          </a:prstGeom>
        </p:spPr>
        <p:txBody>
          <a:bodyPr/>
          <a:lstStyle>
            <a:lvl1pPr defTabSz="543305">
              <a:defRPr sz="6800">
                <a:effectLst>
                  <a:outerShdw sx="100000" sy="100000" kx="0" ky="0" algn="b" rotWithShape="0" blurRad="25400" dist="23622" dir="15900000">
                    <a:srgbClr val="595650">
                      <a:alpha val="33000"/>
                    </a:srgbClr>
                  </a:outerShdw>
                </a:effectLst>
              </a:defRPr>
            </a:lvl1pPr>
          </a:lstStyle>
          <a:p>
            <a:pPr/>
            <a:r>
              <a:t>The History of Scottish Theatre</a:t>
            </a:r>
          </a:p>
        </p:txBody>
      </p:sp>
      <p:sp>
        <p:nvSpPr>
          <p:cNvPr id="130" name="Scottish theatre dates back to the Middle Ages…"/>
          <p:cNvSpPr txBox="1"/>
          <p:nvPr>
            <p:ph type="body" sz="half" idx="1"/>
          </p:nvPr>
        </p:nvSpPr>
        <p:spPr>
          <a:xfrm>
            <a:off x="1168399" y="6119762"/>
            <a:ext cx="10073583" cy="2897239"/>
          </a:xfrm>
          <a:prstGeom prst="rect">
            <a:avLst/>
          </a:prstGeom>
        </p:spPr>
        <p:txBody>
          <a:bodyPr/>
          <a:lstStyle/>
          <a:p>
            <a:pPr marL="416051" indent="-416051" algn="ctr" defTabSz="455674">
              <a:spcBef>
                <a:spcPts val="3200"/>
              </a:spcBef>
              <a:buBlip>
                <a:blip r:embed="rId2"/>
              </a:buBlip>
              <a:defRPr sz="3200"/>
            </a:pPr>
            <a:r>
              <a:t>Scottish theatre dates back to the Middle Ages </a:t>
            </a:r>
          </a:p>
          <a:p>
            <a:pPr marL="416051" indent="-416051" algn="ctr" defTabSz="455674">
              <a:spcBef>
                <a:spcPts val="3200"/>
              </a:spcBef>
              <a:buBlip>
                <a:blip r:embed="rId2"/>
              </a:buBlip>
              <a:defRPr sz="3200"/>
            </a:pPr>
            <a:r>
              <a:t>However it was not until the early 1800s when plays with specifically Scottish themes began to dominate the Scottish stage and going to the theatre became a “normal” thing to do</a:t>
            </a:r>
          </a:p>
        </p:txBody>
      </p:sp>
      <p:pic>
        <p:nvPicPr>
          <p:cNvPr id="131" name="Image" descr="Image"/>
          <p:cNvPicPr>
            <a:picLocks noChangeAspect="1"/>
          </p:cNvPicPr>
          <p:nvPr/>
        </p:nvPicPr>
        <p:blipFill>
          <a:blip r:embed="rId3">
            <a:extLst/>
          </a:blip>
          <a:stretch>
            <a:fillRect/>
          </a:stretch>
        </p:blipFill>
        <p:spPr>
          <a:xfrm>
            <a:off x="2247900" y="1727537"/>
            <a:ext cx="8107648" cy="414841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Common Themes"/>
          <p:cNvSpPr txBox="1"/>
          <p:nvPr>
            <p:ph type="title"/>
          </p:nvPr>
        </p:nvSpPr>
        <p:spPr>
          <a:prstGeom prst="rect">
            <a:avLst/>
          </a:prstGeom>
        </p:spPr>
        <p:txBody>
          <a:bodyPr/>
          <a:lstStyle/>
          <a:p>
            <a:pPr/>
            <a:r>
              <a:t>Common Themes</a:t>
            </a:r>
          </a:p>
        </p:txBody>
      </p:sp>
      <p:sp>
        <p:nvSpPr>
          <p:cNvPr id="134" name="Poverty…"/>
          <p:cNvSpPr txBox="1"/>
          <p:nvPr>
            <p:ph type="body" sz="half" idx="1"/>
          </p:nvPr>
        </p:nvSpPr>
        <p:spPr>
          <a:xfrm>
            <a:off x="762000" y="2768600"/>
            <a:ext cx="4734074" cy="6000354"/>
          </a:xfrm>
          <a:prstGeom prst="rect">
            <a:avLst/>
          </a:prstGeom>
        </p:spPr>
        <p:txBody>
          <a:bodyPr/>
          <a:lstStyle/>
          <a:p>
            <a:pPr marL="384047" indent="-384047" defTabSz="420623">
              <a:spcBef>
                <a:spcPts val="3000"/>
              </a:spcBef>
              <a:buBlip>
                <a:blip r:embed="rId2"/>
              </a:buBlip>
              <a:defRPr sz="3000"/>
            </a:pPr>
            <a:r>
              <a:t>Poverty</a:t>
            </a:r>
          </a:p>
          <a:p>
            <a:pPr marL="384047" indent="-384047" defTabSz="420623">
              <a:spcBef>
                <a:spcPts val="3000"/>
              </a:spcBef>
              <a:buBlip>
                <a:blip r:embed="rId2"/>
              </a:buBlip>
              <a:defRPr sz="3000"/>
            </a:pPr>
            <a:r>
              <a:t>Working class culture</a:t>
            </a:r>
          </a:p>
          <a:p>
            <a:pPr marL="384047" indent="-384047" defTabSz="420623">
              <a:spcBef>
                <a:spcPts val="3000"/>
              </a:spcBef>
              <a:buBlip>
                <a:blip r:embed="rId2"/>
              </a:buBlip>
              <a:defRPr sz="3000"/>
            </a:pPr>
            <a:r>
              <a:t>Regional dialect e.g. Glasweigan, Aberdonian etc</a:t>
            </a:r>
          </a:p>
          <a:p>
            <a:pPr marL="384047" indent="-384047" defTabSz="420623">
              <a:spcBef>
                <a:spcPts val="3000"/>
              </a:spcBef>
              <a:buBlip>
                <a:blip r:embed="rId2"/>
              </a:buBlip>
              <a:defRPr sz="3000"/>
            </a:pPr>
            <a:r>
              <a:t>Politics</a:t>
            </a:r>
          </a:p>
          <a:p>
            <a:pPr marL="384047" indent="-384047" defTabSz="420623">
              <a:spcBef>
                <a:spcPts val="3000"/>
              </a:spcBef>
              <a:buBlip>
                <a:blip r:embed="rId2"/>
              </a:buBlip>
              <a:defRPr sz="3000"/>
            </a:pPr>
            <a:r>
              <a:t>Monarchy &amp; Independence (Scotland’s place in Britain)</a:t>
            </a:r>
          </a:p>
          <a:p>
            <a:pPr marL="384047" indent="-384047" defTabSz="420623">
              <a:spcBef>
                <a:spcPts val="3000"/>
              </a:spcBef>
              <a:buBlip>
                <a:blip r:embed="rId2"/>
              </a:buBlip>
              <a:defRPr sz="3000"/>
            </a:pPr>
            <a:r>
              <a:t>Gender</a:t>
            </a:r>
          </a:p>
        </p:txBody>
      </p:sp>
      <p:pic>
        <p:nvPicPr>
          <p:cNvPr id="135" name="Image" descr="Image"/>
          <p:cNvPicPr>
            <a:picLocks noChangeAspect="1"/>
          </p:cNvPicPr>
          <p:nvPr/>
        </p:nvPicPr>
        <p:blipFill>
          <a:blip r:embed="rId3">
            <a:extLst/>
          </a:blip>
          <a:stretch>
            <a:fillRect/>
          </a:stretch>
        </p:blipFill>
        <p:spPr>
          <a:xfrm>
            <a:off x="6502400" y="3528059"/>
            <a:ext cx="5547213" cy="3328329"/>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Image" descr="Image"/>
          <p:cNvPicPr>
            <a:picLocks noChangeAspect="1"/>
          </p:cNvPicPr>
          <p:nvPr/>
        </p:nvPicPr>
        <p:blipFill>
          <a:blip r:embed="rId2">
            <a:extLst/>
          </a:blip>
          <a:stretch>
            <a:fillRect/>
          </a:stretch>
        </p:blipFill>
        <p:spPr>
          <a:xfrm>
            <a:off x="2597150" y="863600"/>
            <a:ext cx="7810500" cy="5194300"/>
          </a:xfrm>
          <a:prstGeom prst="rect">
            <a:avLst/>
          </a:prstGeom>
          <a:ln w="12700">
            <a:miter lim="400000"/>
          </a:ln>
        </p:spPr>
      </p:pic>
      <p:sp>
        <p:nvSpPr>
          <p:cNvPr id="138" name="The Steamie…"/>
          <p:cNvSpPr txBox="1"/>
          <p:nvPr/>
        </p:nvSpPr>
        <p:spPr>
          <a:xfrm>
            <a:off x="4762315" y="6597649"/>
            <a:ext cx="3480170" cy="220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900">
                <a:latin typeface="Bebas Neue Regular"/>
                <a:ea typeface="Bebas Neue Regular"/>
                <a:cs typeface="Bebas Neue Regular"/>
                <a:sym typeface="Bebas Neue Regular"/>
              </a:defRPr>
            </a:pPr>
            <a:r>
              <a:t>The Steamie</a:t>
            </a:r>
          </a:p>
          <a:p>
            <a:pPr>
              <a:defRPr sz="6900">
                <a:latin typeface="Bebas Neue Regular"/>
                <a:ea typeface="Bebas Neue Regular"/>
                <a:cs typeface="Bebas Neue Regular"/>
                <a:sym typeface="Bebas Neue Regular"/>
              </a:defRPr>
            </a:pPr>
            <a:r>
              <a:t>1987</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The Steamie"/>
          <p:cNvSpPr txBox="1"/>
          <p:nvPr>
            <p:ph type="title"/>
          </p:nvPr>
        </p:nvSpPr>
        <p:spPr>
          <a:prstGeom prst="rect">
            <a:avLst/>
          </a:prstGeom>
        </p:spPr>
        <p:txBody>
          <a:bodyPr/>
          <a:lstStyle/>
          <a:p>
            <a:pPr/>
            <a:r>
              <a:t>The Steamie</a:t>
            </a:r>
          </a:p>
        </p:txBody>
      </p:sp>
      <p:sp>
        <p:nvSpPr>
          <p:cNvPr id="141" name="The Steamie is a comedy that was first performed in a theatre in Glasgow in 1987…"/>
          <p:cNvSpPr txBox="1"/>
          <p:nvPr/>
        </p:nvSpPr>
        <p:spPr>
          <a:xfrm>
            <a:off x="809513" y="5664198"/>
            <a:ext cx="5065837" cy="335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2600" indent="-482600" algn="l">
              <a:buSzPct val="30000"/>
              <a:buBlip>
                <a:blip r:embed="rId2"/>
              </a:buBlip>
              <a:defRPr sz="2800"/>
            </a:pPr>
            <a:r>
              <a:t>The Steamie is a comedy that was first performed in a theatre in Glasgow in 1987</a:t>
            </a:r>
          </a:p>
          <a:p>
            <a:pPr marL="482600" indent="-482600" algn="l">
              <a:buSzPct val="30000"/>
              <a:buBlip>
                <a:blip r:embed="rId2"/>
              </a:buBlip>
              <a:defRPr sz="2800"/>
            </a:pPr>
            <a:r>
              <a:t>It follows the lives of a group of Glasgow women in the 1950s post-WW2 washing their clothes in what was known as a public washhouse (a steamie)</a:t>
            </a:r>
          </a:p>
        </p:txBody>
      </p:sp>
      <p:pic>
        <p:nvPicPr>
          <p:cNvPr id="142" name="Image" descr="Image"/>
          <p:cNvPicPr>
            <a:picLocks noChangeAspect="1"/>
          </p:cNvPicPr>
          <p:nvPr/>
        </p:nvPicPr>
        <p:blipFill>
          <a:blip r:embed="rId3">
            <a:extLst/>
          </a:blip>
          <a:stretch>
            <a:fillRect/>
          </a:stretch>
        </p:blipFill>
        <p:spPr>
          <a:xfrm>
            <a:off x="1061944" y="1822449"/>
            <a:ext cx="5648511" cy="3493033"/>
          </a:xfrm>
          <a:prstGeom prst="rect">
            <a:avLst/>
          </a:prstGeom>
          <a:ln w="12700">
            <a:miter lim="400000"/>
          </a:ln>
        </p:spPr>
      </p:pic>
      <p:pic>
        <p:nvPicPr>
          <p:cNvPr id="143" name="Image" descr="Image"/>
          <p:cNvPicPr>
            <a:picLocks noChangeAspect="1"/>
          </p:cNvPicPr>
          <p:nvPr/>
        </p:nvPicPr>
        <p:blipFill>
          <a:blip r:embed="rId4">
            <a:extLst/>
          </a:blip>
          <a:stretch>
            <a:fillRect/>
          </a:stretch>
        </p:blipFill>
        <p:spPr>
          <a:xfrm>
            <a:off x="7656982" y="1778113"/>
            <a:ext cx="3757666" cy="5133423"/>
          </a:xfrm>
          <a:prstGeom prst="rect">
            <a:avLst/>
          </a:prstGeom>
          <a:ln w="12700">
            <a:miter lim="400000"/>
          </a:ln>
        </p:spPr>
      </p:pic>
      <p:sp>
        <p:nvSpPr>
          <p:cNvPr id="144" name="The play takes place in the form of a conversation between the group of women, covering themes such as poverty, the consequences of the war, nationality and gender"/>
          <p:cNvSpPr txBox="1"/>
          <p:nvPr/>
        </p:nvSpPr>
        <p:spPr>
          <a:xfrm>
            <a:off x="6054978" y="7429500"/>
            <a:ext cx="6393199"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92100" indent="-292100" algn="l">
              <a:buSzPct val="30000"/>
              <a:buBlip>
                <a:blip r:embed="rId2"/>
              </a:buBlip>
              <a:defRPr sz="2300"/>
            </a:lvl1pPr>
          </a:lstStyle>
          <a:p>
            <a:pPr/>
            <a:r>
              <a:t>The play takes place in the form of a conversation between the group of women, covering themes such as poverty, the consequences of the war, nationality and gender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MEN SHOULD WEEP 1947"/>
          <p:cNvSpPr txBox="1"/>
          <p:nvPr/>
        </p:nvSpPr>
        <p:spPr>
          <a:xfrm>
            <a:off x="4005629" y="6597649"/>
            <a:ext cx="4993540" cy="220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900">
                <a:latin typeface="Bebas Neue Regular"/>
                <a:ea typeface="Bebas Neue Regular"/>
                <a:cs typeface="Bebas Neue Regular"/>
                <a:sym typeface="Bebas Neue Regular"/>
              </a:defRPr>
            </a:pPr>
            <a:r>
              <a:t>MEN SHOULD WEEP</a:t>
            </a:r>
            <a:br/>
            <a:r>
              <a:t>1947</a:t>
            </a:r>
          </a:p>
        </p:txBody>
      </p:sp>
      <p:pic>
        <p:nvPicPr>
          <p:cNvPr id="147" name="Image" descr="Image"/>
          <p:cNvPicPr>
            <a:picLocks noChangeAspect="1"/>
          </p:cNvPicPr>
          <p:nvPr/>
        </p:nvPicPr>
        <p:blipFill>
          <a:blip r:embed="rId2">
            <a:extLst/>
          </a:blip>
          <a:stretch>
            <a:fillRect/>
          </a:stretch>
        </p:blipFill>
        <p:spPr>
          <a:xfrm>
            <a:off x="2129079" y="504416"/>
            <a:ext cx="8746641" cy="5825262"/>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Men Should Weep"/>
          <p:cNvSpPr txBox="1"/>
          <p:nvPr>
            <p:ph type="title"/>
          </p:nvPr>
        </p:nvSpPr>
        <p:spPr>
          <a:prstGeom prst="rect">
            <a:avLst/>
          </a:prstGeom>
        </p:spPr>
        <p:txBody>
          <a:bodyPr/>
          <a:lstStyle/>
          <a:p>
            <a:pPr/>
            <a:r>
              <a:t>Men Should Weep</a:t>
            </a:r>
          </a:p>
        </p:txBody>
      </p:sp>
      <p:sp>
        <p:nvSpPr>
          <p:cNvPr id="150" name="Written in 1947…"/>
          <p:cNvSpPr txBox="1"/>
          <p:nvPr>
            <p:ph type="body" sz="half" idx="1"/>
          </p:nvPr>
        </p:nvSpPr>
        <p:spPr>
          <a:xfrm>
            <a:off x="495299" y="2882900"/>
            <a:ext cx="5291884" cy="5715000"/>
          </a:xfrm>
          <a:prstGeom prst="rect">
            <a:avLst/>
          </a:prstGeom>
        </p:spPr>
        <p:txBody>
          <a:bodyPr/>
          <a:lstStyle/>
          <a:p>
            <a:pPr marL="330708" indent="-330708" defTabSz="362204">
              <a:spcBef>
                <a:spcPts val="2600"/>
              </a:spcBef>
              <a:buBlip>
                <a:blip r:embed="rId2"/>
              </a:buBlip>
              <a:defRPr sz="2600"/>
            </a:pPr>
            <a:r>
              <a:t>Written in 1947</a:t>
            </a:r>
          </a:p>
          <a:p>
            <a:pPr marL="330708" indent="-330708" defTabSz="362204">
              <a:spcBef>
                <a:spcPts val="2600"/>
              </a:spcBef>
              <a:buBlip>
                <a:blip r:embed="rId2"/>
              </a:buBlip>
              <a:defRPr sz="2600"/>
            </a:pPr>
            <a:r>
              <a:t>The play is set in Glasgow during the depression of the 1930s when Britain was still recovering from the effects of the First World War</a:t>
            </a:r>
          </a:p>
          <a:p>
            <a:pPr marL="330708" indent="-330708" defTabSz="362204">
              <a:spcBef>
                <a:spcPts val="2600"/>
              </a:spcBef>
              <a:buBlip>
                <a:blip r:embed="rId2"/>
              </a:buBlip>
              <a:defRPr sz="2600"/>
            </a:pPr>
            <a:r>
              <a:t>Takes place in one household and follows the life of one family through their ups and downs </a:t>
            </a:r>
          </a:p>
          <a:p>
            <a:pPr marL="330708" indent="-330708" defTabSz="362204">
              <a:spcBef>
                <a:spcPts val="2600"/>
              </a:spcBef>
              <a:buBlip>
                <a:blip r:embed="rId2"/>
              </a:buBlip>
              <a:defRPr sz="2600"/>
            </a:pPr>
            <a:r>
              <a:t>The play covers themes of poverty, working class culture, the role of women, and the importance of community.</a:t>
            </a:r>
          </a:p>
        </p:txBody>
      </p:sp>
      <p:pic>
        <p:nvPicPr>
          <p:cNvPr id="151" name="Image" descr="Image"/>
          <p:cNvPicPr>
            <a:picLocks noChangeAspect="1"/>
          </p:cNvPicPr>
          <p:nvPr/>
        </p:nvPicPr>
        <p:blipFill>
          <a:blip r:embed="rId3">
            <a:extLst/>
          </a:blip>
          <a:stretch>
            <a:fillRect/>
          </a:stretch>
        </p:blipFill>
        <p:spPr>
          <a:xfrm>
            <a:off x="5854700" y="3257550"/>
            <a:ext cx="6509361" cy="4341744"/>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 name="Image" descr="Image"/>
          <p:cNvPicPr>
            <a:picLocks noChangeAspect="1"/>
          </p:cNvPicPr>
          <p:nvPr/>
        </p:nvPicPr>
        <p:blipFill>
          <a:blip r:embed="rId2">
            <a:extLst/>
          </a:blip>
          <a:stretch>
            <a:fillRect/>
          </a:stretch>
        </p:blipFill>
        <p:spPr>
          <a:xfrm>
            <a:off x="3076363" y="471832"/>
            <a:ext cx="6852073" cy="5567018"/>
          </a:xfrm>
          <a:prstGeom prst="rect">
            <a:avLst/>
          </a:prstGeom>
          <a:ln w="12700">
            <a:miter lim="400000"/>
          </a:ln>
        </p:spPr>
      </p:pic>
      <p:sp>
        <p:nvSpPr>
          <p:cNvPr id="154" name="BLACK WATCH…"/>
          <p:cNvSpPr txBox="1"/>
          <p:nvPr/>
        </p:nvSpPr>
        <p:spPr>
          <a:xfrm>
            <a:off x="4589246" y="6597649"/>
            <a:ext cx="3826308" cy="220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6900">
                <a:latin typeface="Bebas Neue Regular"/>
                <a:ea typeface="Bebas Neue Regular"/>
                <a:cs typeface="Bebas Neue Regular"/>
                <a:sym typeface="Bebas Neue Regular"/>
              </a:defRPr>
            </a:pPr>
            <a:r>
              <a:t>BLACK WATCH</a:t>
            </a:r>
          </a:p>
          <a:p>
            <a:pPr>
              <a:defRPr sz="6900">
                <a:latin typeface="Bebas Neue Regular"/>
                <a:ea typeface="Bebas Neue Regular"/>
                <a:cs typeface="Bebas Neue Regular"/>
                <a:sym typeface="Bebas Neue Regular"/>
              </a:defRPr>
            </a:pPr>
            <a:r>
              <a:t>2006</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LeatherBook">
  <a:themeElements>
    <a:clrScheme name="LeatherBook">
      <a:dk1>
        <a:srgbClr val="6C6963"/>
      </a:dk1>
      <a:lt1>
        <a:srgbClr val="092A6C"/>
      </a:lt1>
      <a:dk2>
        <a:srgbClr val="A7A7A7"/>
      </a:dk2>
      <a:lt2>
        <a:srgbClr val="535353"/>
      </a:lt2>
      <a:accent1>
        <a:srgbClr val="5B7376"/>
      </a:accent1>
      <a:accent2>
        <a:srgbClr val="9B9E5B"/>
      </a:accent2>
      <a:accent3>
        <a:srgbClr val="CC943D"/>
      </a:accent3>
      <a:accent4>
        <a:srgbClr val="A55A01"/>
      </a:accent4>
      <a:accent5>
        <a:srgbClr val="9D3320"/>
      </a:accent5>
      <a:accent6>
        <a:srgbClr val="83525A"/>
      </a:accent6>
      <a:hlink>
        <a:srgbClr val="0000FF"/>
      </a:hlink>
      <a:folHlink>
        <a:srgbClr val="FF00FF"/>
      </a:folHlink>
    </a:clrScheme>
    <a:fontScheme name="LeatherBook">
      <a:majorFont>
        <a:latin typeface="Helvetica Neue"/>
        <a:ea typeface="Helvetica Neue"/>
        <a:cs typeface="Helvetica Neue"/>
      </a:majorFont>
      <a:minorFont>
        <a:latin typeface="Helvetica"/>
        <a:ea typeface="Helvetica"/>
        <a:cs typeface="Helvetica"/>
      </a:minorFont>
    </a:fontScheme>
    <a:fmtScheme name="Leather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12700" dir="0">
              <a:srgbClr val="000000">
                <a:alpha val="60000"/>
              </a:srgbClr>
            </a:outerShdw>
          </a:effectLst>
        </a:effectStyle>
        <a:effectStyle>
          <a:effectLst>
            <a:outerShdw sx="100000" sy="100000" kx="0" ky="0" algn="b" rotWithShape="0" blurRad="50800" dist="12700" dir="0">
              <a:srgbClr val="000000">
                <a:alpha val="60000"/>
              </a:srgbClr>
            </a:outerShdw>
          </a:effectLst>
        </a:effectStyle>
        <a:effectStyle>
          <a:effectLst>
            <a:outerShdw sx="100000" sy="100000" kx="0" ky="0" algn="b" rotWithShape="0" blurRad="50800" dist="12700" dir="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92C6C"/>
        </a:solidFill>
        <a:ln w="25400" cap="flat">
          <a:solidFill>
            <a:schemeClr val="accent1"/>
          </a:solidFill>
          <a:prstDash val="solid"/>
          <a:round/>
        </a:ln>
        <a:effectLst>
          <a:outerShdw sx="100000" sy="100000" kx="0" ky="0" algn="b" rotWithShape="0" blurRad="50800" dist="12700" dir="0">
            <a:srgbClr val="000000">
              <a:alpha val="6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6C6963"/>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50800" dist="12700" dir="0">
            <a:srgbClr val="000000">
              <a:alpha val="6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6C6963"/>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LeatherBook">
  <a:themeElements>
    <a:clrScheme name="LeatherBook">
      <a:dk1>
        <a:srgbClr val="000000"/>
      </a:dk1>
      <a:lt1>
        <a:srgbClr val="FFFFFF"/>
      </a:lt1>
      <a:dk2>
        <a:srgbClr val="A7A7A7"/>
      </a:dk2>
      <a:lt2>
        <a:srgbClr val="535353"/>
      </a:lt2>
      <a:accent1>
        <a:srgbClr val="5B7376"/>
      </a:accent1>
      <a:accent2>
        <a:srgbClr val="9B9E5B"/>
      </a:accent2>
      <a:accent3>
        <a:srgbClr val="CC943D"/>
      </a:accent3>
      <a:accent4>
        <a:srgbClr val="A55A01"/>
      </a:accent4>
      <a:accent5>
        <a:srgbClr val="9D3320"/>
      </a:accent5>
      <a:accent6>
        <a:srgbClr val="83525A"/>
      </a:accent6>
      <a:hlink>
        <a:srgbClr val="0000FF"/>
      </a:hlink>
      <a:folHlink>
        <a:srgbClr val="FF00FF"/>
      </a:folHlink>
    </a:clrScheme>
    <a:fontScheme name="LeatherBook">
      <a:majorFont>
        <a:latin typeface="Helvetica Neue"/>
        <a:ea typeface="Helvetica Neue"/>
        <a:cs typeface="Helvetica Neue"/>
      </a:majorFont>
      <a:minorFont>
        <a:latin typeface="Helvetica"/>
        <a:ea typeface="Helvetica"/>
        <a:cs typeface="Helvetica"/>
      </a:minorFont>
    </a:fontScheme>
    <a:fmtScheme name="Leather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12700" dir="0">
              <a:srgbClr val="000000">
                <a:alpha val="60000"/>
              </a:srgbClr>
            </a:outerShdw>
          </a:effectLst>
        </a:effectStyle>
        <a:effectStyle>
          <a:effectLst>
            <a:outerShdw sx="100000" sy="100000" kx="0" ky="0" algn="b" rotWithShape="0" blurRad="50800" dist="12700" dir="0">
              <a:srgbClr val="000000">
                <a:alpha val="60000"/>
              </a:srgbClr>
            </a:outerShdw>
          </a:effectLst>
        </a:effectStyle>
        <a:effectStyle>
          <a:effectLst>
            <a:outerShdw sx="100000" sy="100000" kx="0" ky="0" algn="b" rotWithShape="0" blurRad="50800" dist="12700" dir="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92C6C"/>
        </a:solidFill>
        <a:ln w="25400" cap="flat">
          <a:solidFill>
            <a:schemeClr val="accent1"/>
          </a:solidFill>
          <a:prstDash val="solid"/>
          <a:round/>
        </a:ln>
        <a:effectLst>
          <a:outerShdw sx="100000" sy="100000" kx="0" ky="0" algn="b" rotWithShape="0" blurRad="50800" dist="12700" dir="0">
            <a:srgbClr val="000000">
              <a:alpha val="6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6C6963"/>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50800" dist="12700" dir="0">
            <a:srgbClr val="000000">
              <a:alpha val="6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6C6963"/>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