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1pPr>
    <a:lvl2pPr marL="0" marR="0" indent="3429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2pPr>
    <a:lvl3pPr marL="0" marR="0" indent="6858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3pPr>
    <a:lvl4pPr marL="0" marR="0" indent="10287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4pPr>
    <a:lvl5pPr marL="0" marR="0" indent="13716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5pPr>
    <a:lvl6pPr marL="0" marR="0" indent="17145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6pPr>
    <a:lvl7pPr marL="0" marR="0" indent="20574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7pPr>
    <a:lvl8pPr marL="0" marR="0" indent="24003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8pPr>
    <a:lvl9pPr marL="0" marR="0" indent="274320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b="def" i="def"/>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a:ea typeface="Iowan Old Style"/>
          <a:cs typeface="Iowan Old Styl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a:ea typeface="Iowan Old Style"/>
          <a:cs typeface="Iowan Old Styl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b="def" i="def"/>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b="def" i="def"/>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b="def" i="def"/>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a:ea typeface="Iowan Old Style"/>
          <a:cs typeface="Iowan Old Style"/>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b="def" i="def"/>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Line"/>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2" name="Title Text"/>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13" name="Body Level One…"/>
          <p:cNvSpPr txBox="1"/>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None/>
              <a:defRPr i="1" sz="4800">
                <a:solidFill>
                  <a:srgbClr val="747676"/>
                </a:solidFill>
              </a:defRPr>
            </a:lvl1pPr>
            <a:lvl2pPr marL="0" indent="0" algn="ctr">
              <a:lnSpc>
                <a:spcPct val="70000"/>
              </a:lnSpc>
              <a:spcBef>
                <a:spcPts val="0"/>
              </a:spcBef>
              <a:buSzTx/>
              <a:buNone/>
              <a:defRPr i="1" sz="4800">
                <a:solidFill>
                  <a:srgbClr val="747676"/>
                </a:solidFill>
              </a:defRPr>
            </a:lvl2pPr>
            <a:lvl3pPr marL="0" indent="0" algn="ctr">
              <a:lnSpc>
                <a:spcPct val="70000"/>
              </a:lnSpc>
              <a:spcBef>
                <a:spcPts val="0"/>
              </a:spcBef>
              <a:buSzTx/>
              <a:buNone/>
              <a:defRPr i="1" sz="4800">
                <a:solidFill>
                  <a:srgbClr val="747676"/>
                </a:solidFill>
              </a:defRPr>
            </a:lvl3pPr>
            <a:lvl4pPr marL="0" indent="0" algn="ctr">
              <a:lnSpc>
                <a:spcPct val="70000"/>
              </a:lnSpc>
              <a:spcBef>
                <a:spcPts val="0"/>
              </a:spcBef>
              <a:buSzTx/>
              <a:buNone/>
              <a:defRPr i="1" sz="4800">
                <a:solidFill>
                  <a:srgbClr val="747676"/>
                </a:solidFill>
              </a:defRPr>
            </a:lvl4pPr>
            <a:lvl5pPr marL="0" indent="0" algn="ctr">
              <a:lnSpc>
                <a:spcPct val="70000"/>
              </a:lnSpc>
              <a:spcBef>
                <a:spcPts val="0"/>
              </a:spcBef>
              <a:buSz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2088552"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01" name="“"/>
          <p:cNvSpPr txBox="1"/>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i="0" spc="0" sz="21000">
                <a:solidFill>
                  <a:srgbClr val="E4E4E4"/>
                </a:solidFill>
                <a:latin typeface="Baskerville"/>
                <a:ea typeface="Baskerville"/>
                <a:cs typeface="Baskerville"/>
                <a:sym typeface="Baskerville"/>
              </a:defRPr>
            </a:lvl1pPr>
          </a:lstStyle>
          <a:p>
            <a:pPr/>
            <a:r>
              <a:t>“</a:t>
            </a:r>
          </a:p>
        </p:txBody>
      </p:sp>
      <p:sp>
        <p:nvSpPr>
          <p:cNvPr id="102" name="Type a quote here."/>
          <p:cNvSpPr txBox="1"/>
          <p:nvPr>
            <p:ph type="body" sz="quarter" idx="13"/>
          </p:nvPr>
        </p:nvSpPr>
        <p:spPr>
          <a:xfrm>
            <a:off x="1943100" y="3870536"/>
            <a:ext cx="10490200" cy="939801"/>
          </a:xfrm>
          <a:prstGeom prst="rect">
            <a:avLst/>
          </a:prstGeom>
        </p:spPr>
        <p:txBody>
          <a:bodyPr>
            <a:spAutoFit/>
          </a:bodyPr>
          <a:lstStyle>
            <a:lvl1pPr marL="0" indent="0">
              <a:spcBef>
                <a:spcPts val="1600"/>
              </a:spcBef>
              <a:buSzTx/>
              <a:buNone/>
              <a:defRPr sz="4800">
                <a:solidFill>
                  <a:srgbClr val="747676"/>
                </a:solidFill>
              </a:defRPr>
            </a:lvl1pPr>
          </a:lstStyle>
          <a:p>
            <a:pPr/>
            <a:r>
              <a:t>Type a quote here.</a:t>
            </a:r>
          </a:p>
        </p:txBody>
      </p:sp>
      <p:sp>
        <p:nvSpPr>
          <p:cNvPr id="103" name="-Johnny Appleseed"/>
          <p:cNvSpPr txBox="1"/>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None/>
              <a:defRPr i="1" sz="4800">
                <a:solidFill>
                  <a:srgbClr val="6B6D6D"/>
                </a:solidFill>
              </a:defRPr>
            </a:lvl1pPr>
          </a:lstStyle>
          <a:p>
            <a:pPr/>
            <a:r>
              <a:t>-Johnny Appleseed</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11" name="118295074_2675x2907.jpeg"/>
          <p:cNvSpPr/>
          <p:nvPr>
            <p:ph type="pic" idx="13"/>
          </p:nvPr>
        </p:nvSpPr>
        <p:spPr>
          <a:xfrm>
            <a:off x="0" y="0"/>
            <a:ext cx="13004800" cy="9753600"/>
          </a:xfrm>
          <a:prstGeom prst="rect">
            <a:avLst/>
          </a:prstGeom>
        </p:spPr>
        <p:txBody>
          <a:bodyPr lIns="91439" tIns="45719" rIns="91439" bIns="45719">
            <a:noAutofit/>
          </a:bodyPr>
          <a:lstStyle/>
          <a:p>
            <a:pPr/>
          </a:p>
        </p:txBody>
      </p:sp>
      <p:sp>
        <p:nvSpPr>
          <p:cNvPr id="112" name="Slide Number"/>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1" name="118295074_2675x2907.jpeg"/>
          <p:cNvSpPr/>
          <p:nvPr>
            <p:ph type="pic" idx="13"/>
          </p:nvPr>
        </p:nvSpPr>
        <p:spPr>
          <a:xfrm>
            <a:off x="0" y="0"/>
            <a:ext cx="13004800" cy="9753600"/>
          </a:xfrm>
          <a:prstGeom prst="rect">
            <a:avLst/>
          </a:prstGeom>
        </p:spPr>
        <p:txBody>
          <a:bodyPr lIns="91439" tIns="45719" rIns="91439" bIns="45719">
            <a:noAutofit/>
          </a:bodyPr>
          <a:lstStyle/>
          <a:p>
            <a:pPr/>
          </a:p>
        </p:txBody>
      </p:sp>
      <p:sp>
        <p:nvSpPr>
          <p:cNvPr id="22" name="Rectangle"/>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None/>
              <a:defRPr sz="2400">
                <a:latin typeface="DIN Alternate"/>
                <a:ea typeface="DIN Alternate"/>
                <a:cs typeface="DIN Alternate"/>
                <a:sym typeface="DIN Alternate"/>
              </a:defRPr>
            </a:pPr>
          </a:p>
        </p:txBody>
      </p:sp>
      <p:sp>
        <p:nvSpPr>
          <p:cNvPr id="23" name="Line"/>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24" name="Title Text"/>
          <p:cNvSpPr txBox="1"/>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25" name="Body Level One…"/>
          <p:cNvSpPr txBox="1"/>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None/>
              <a:defRPr i="1" sz="4800">
                <a:solidFill>
                  <a:srgbClr val="747676"/>
                </a:solidFill>
              </a:defRPr>
            </a:lvl1pPr>
            <a:lvl2pPr marL="0" indent="0" algn="r">
              <a:lnSpc>
                <a:spcPct val="70000"/>
              </a:lnSpc>
              <a:spcBef>
                <a:spcPts val="600"/>
              </a:spcBef>
              <a:buSzTx/>
              <a:buNone/>
              <a:defRPr i="1" sz="4800">
                <a:solidFill>
                  <a:srgbClr val="747676"/>
                </a:solidFill>
              </a:defRPr>
            </a:lvl2pPr>
            <a:lvl3pPr marL="0" indent="0" algn="r">
              <a:lnSpc>
                <a:spcPct val="70000"/>
              </a:lnSpc>
              <a:spcBef>
                <a:spcPts val="600"/>
              </a:spcBef>
              <a:buSzTx/>
              <a:buNone/>
              <a:defRPr i="1" sz="4800">
                <a:solidFill>
                  <a:srgbClr val="747676"/>
                </a:solidFill>
              </a:defRPr>
            </a:lvl3pPr>
            <a:lvl4pPr marL="0" indent="0" algn="r">
              <a:lnSpc>
                <a:spcPct val="70000"/>
              </a:lnSpc>
              <a:spcBef>
                <a:spcPts val="600"/>
              </a:spcBef>
              <a:buSzTx/>
              <a:buNone/>
              <a:defRPr i="1" sz="4800">
                <a:solidFill>
                  <a:srgbClr val="747676"/>
                </a:solidFill>
              </a:defRPr>
            </a:lvl4pPr>
            <a:lvl5pPr marL="0" indent="0" algn="r">
              <a:lnSpc>
                <a:spcPct val="70000"/>
              </a:lnSpc>
              <a:spcBef>
                <a:spcPts val="600"/>
              </a:spcBef>
              <a:buSz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pPr/>
            <a:r>
              <a:t>Title Text</a:t>
            </a:r>
          </a:p>
        </p:txBody>
      </p:sp>
      <p:sp>
        <p:nvSpPr>
          <p:cNvPr id="34" name="Slide Number"/>
          <p:cNvSpPr txBox="1"/>
          <p:nvPr>
            <p:ph type="sldNum" sz="quarter" idx="2"/>
          </p:nvPr>
        </p:nvSpPr>
        <p:spPr>
          <a:xfrm>
            <a:off x="12083465" y="9189156"/>
            <a:ext cx="309365"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41" name="182429520_1646x1646.jpeg"/>
          <p:cNvSpPr/>
          <p:nvPr>
            <p:ph type="pic" idx="13"/>
          </p:nvPr>
        </p:nvSpPr>
        <p:spPr>
          <a:xfrm>
            <a:off x="7531100" y="0"/>
            <a:ext cx="5473700" cy="9753600"/>
          </a:xfrm>
          <a:prstGeom prst="rect">
            <a:avLst/>
          </a:prstGeom>
        </p:spPr>
        <p:txBody>
          <a:bodyPr lIns="91439" tIns="45719" rIns="91439" bIns="45719">
            <a:noAutofit/>
          </a:bodyPr>
          <a:lstStyle/>
          <a:p>
            <a:pPr/>
          </a:p>
        </p:txBody>
      </p:sp>
      <p:sp>
        <p:nvSpPr>
          <p:cNvPr id="42" name="Line"/>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43" name="Title Text"/>
          <p:cNvSpPr txBox="1"/>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pPr/>
            <a:r>
              <a:t>Title Text</a:t>
            </a:r>
          </a:p>
        </p:txBody>
      </p:sp>
      <p:sp>
        <p:nvSpPr>
          <p:cNvPr id="44" name="Body Level One…"/>
          <p:cNvSpPr txBox="1"/>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None/>
              <a:defRPr i="1" sz="4800">
                <a:solidFill>
                  <a:srgbClr val="747676"/>
                </a:solidFill>
              </a:defRPr>
            </a:lvl1pPr>
            <a:lvl2pPr marL="0" indent="0" algn="r">
              <a:lnSpc>
                <a:spcPct val="70000"/>
              </a:lnSpc>
              <a:spcBef>
                <a:spcPts val="600"/>
              </a:spcBef>
              <a:buSzTx/>
              <a:buNone/>
              <a:defRPr i="1" sz="4800">
                <a:solidFill>
                  <a:srgbClr val="747676"/>
                </a:solidFill>
              </a:defRPr>
            </a:lvl2pPr>
            <a:lvl3pPr marL="0" indent="0" algn="r">
              <a:lnSpc>
                <a:spcPct val="70000"/>
              </a:lnSpc>
              <a:spcBef>
                <a:spcPts val="600"/>
              </a:spcBef>
              <a:buSzTx/>
              <a:buNone/>
              <a:defRPr i="1" sz="4800">
                <a:solidFill>
                  <a:srgbClr val="747676"/>
                </a:solidFill>
              </a:defRPr>
            </a:lvl3pPr>
            <a:lvl4pPr marL="0" indent="0" algn="r">
              <a:lnSpc>
                <a:spcPct val="70000"/>
              </a:lnSpc>
              <a:spcBef>
                <a:spcPts val="600"/>
              </a:spcBef>
              <a:buSzTx/>
              <a:buNone/>
              <a:defRPr i="1" sz="4800">
                <a:solidFill>
                  <a:srgbClr val="747676"/>
                </a:solidFill>
              </a:defRPr>
            </a:lvl4pPr>
            <a:lvl5pPr marL="0" indent="0" algn="r">
              <a:lnSpc>
                <a:spcPct val="70000"/>
              </a:lnSpc>
              <a:spcBef>
                <a:spcPts val="600"/>
              </a:spcBef>
              <a:buSzTx/>
              <a:buNone/>
              <a:defRPr i="1" sz="48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12092513" y="9194800"/>
            <a:ext cx="309365" cy="342900"/>
          </a:xfrm>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2"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1" name="Line"/>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62" name="Title Text"/>
          <p:cNvSpPr txBox="1"/>
          <p:nvPr>
            <p:ph type="title"/>
          </p:nvPr>
        </p:nvSpPr>
        <p:spPr>
          <a:prstGeom prst="rect">
            <a:avLst/>
          </a:prstGeom>
        </p:spPr>
        <p:txBody>
          <a:bodyPr/>
          <a:lstStyle/>
          <a:p>
            <a:pPr/>
            <a:r>
              <a:t>Title Text</a:t>
            </a:r>
          </a:p>
        </p:txBody>
      </p:sp>
      <p:sp>
        <p:nvSpPr>
          <p:cNvPr id="63"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71" name="118295074_2675x2907.jpeg"/>
          <p:cNvSpPr/>
          <p:nvPr>
            <p:ph type="pic" idx="13"/>
          </p:nvPr>
        </p:nvSpPr>
        <p:spPr>
          <a:xfrm>
            <a:off x="0" y="0"/>
            <a:ext cx="6438900" cy="9753600"/>
          </a:xfrm>
          <a:prstGeom prst="rect">
            <a:avLst/>
          </a:prstGeom>
        </p:spPr>
        <p:txBody>
          <a:bodyPr lIns="91439" tIns="45719" rIns="91439" bIns="45719">
            <a:noAutofit/>
          </a:bodyPr>
          <a:lstStyle/>
          <a:p>
            <a:pPr/>
          </a:p>
        </p:txBody>
      </p:sp>
      <p:sp>
        <p:nvSpPr>
          <p:cNvPr id="72" name="Line"/>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73" name="Title Text"/>
          <p:cNvSpPr txBox="1"/>
          <p:nvPr>
            <p:ph type="title"/>
          </p:nvPr>
        </p:nvSpPr>
        <p:spPr>
          <a:xfrm>
            <a:off x="7023100" y="723900"/>
            <a:ext cx="5397500" cy="723900"/>
          </a:xfrm>
          <a:prstGeom prst="rect">
            <a:avLst/>
          </a:prstGeom>
        </p:spPr>
        <p:txBody>
          <a:bodyPr/>
          <a:lstStyle/>
          <a:p>
            <a:pPr/>
            <a:r>
              <a:t>Title Text</a:t>
            </a:r>
          </a:p>
        </p:txBody>
      </p:sp>
      <p:sp>
        <p:nvSpPr>
          <p:cNvPr id="74" name="Body Level One…"/>
          <p:cNvSpPr txBox="1"/>
          <p:nvPr>
            <p:ph type="body" sz="half" idx="1"/>
          </p:nvPr>
        </p:nvSpPr>
        <p:spPr>
          <a:xfrm>
            <a:off x="7023100" y="1803400"/>
            <a:ext cx="5397500" cy="7226300"/>
          </a:xfrm>
          <a:prstGeom prst="rect">
            <a:avLst/>
          </a:prstGeom>
        </p:spPr>
        <p:txBody>
          <a:bodyPr/>
          <a:lstStyle>
            <a:lvl1pPr marL="406400" indent="-406400">
              <a:buBlip>
                <a:blip r:embed="rId2"/>
              </a:buBlip>
              <a:defRPr sz="2800"/>
            </a:lvl1pPr>
            <a:lvl2pPr marL="812800" indent="-406400">
              <a:buBlip>
                <a:blip r:embed="rId2"/>
              </a:buBlip>
              <a:defRPr sz="2800"/>
            </a:lvl2pPr>
            <a:lvl3pPr marL="1219200" indent="-406400">
              <a:buBlip>
                <a:blip r:embed="rId2"/>
              </a:buBlip>
              <a:defRPr sz="2800"/>
            </a:lvl3pPr>
            <a:lvl4pPr marL="1625600" indent="-406400">
              <a:buBlip>
                <a:blip r:embed="rId2"/>
              </a:buBlip>
              <a:defRPr sz="2800"/>
            </a:lvl4pPr>
            <a:lvl5pPr marL="2032000" indent="-406400">
              <a:buBlip>
                <a:blip r:embed="rId2"/>
              </a:buBlip>
              <a:defRPr sz="2800"/>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2"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90" name="118295074_2675x2907.jpeg"/>
          <p:cNvSpPr/>
          <p:nvPr>
            <p:ph type="pic" idx="13"/>
          </p:nvPr>
        </p:nvSpPr>
        <p:spPr>
          <a:xfrm>
            <a:off x="571500" y="571500"/>
            <a:ext cx="7429500" cy="7315200"/>
          </a:xfrm>
          <a:prstGeom prst="rect">
            <a:avLst/>
          </a:prstGeom>
        </p:spPr>
        <p:txBody>
          <a:bodyPr lIns="91439" tIns="45719" rIns="91439" bIns="45719">
            <a:noAutofit/>
          </a:bodyPr>
          <a:lstStyle/>
          <a:p>
            <a:pPr/>
          </a:p>
        </p:txBody>
      </p:sp>
      <p:sp>
        <p:nvSpPr>
          <p:cNvPr id="91" name="182741592_1098x949.jpeg"/>
          <p:cNvSpPr/>
          <p:nvPr>
            <p:ph type="pic" sz="quarter" idx="14"/>
          </p:nvPr>
        </p:nvSpPr>
        <p:spPr>
          <a:xfrm>
            <a:off x="8128000" y="571500"/>
            <a:ext cx="4305300" cy="3594100"/>
          </a:xfrm>
          <a:prstGeom prst="rect">
            <a:avLst/>
          </a:prstGeom>
        </p:spPr>
        <p:txBody>
          <a:bodyPr lIns="91439" tIns="45719" rIns="91439" bIns="45719">
            <a:noAutofit/>
          </a:bodyPr>
          <a:lstStyle/>
          <a:p>
            <a:pPr/>
          </a:p>
        </p:txBody>
      </p:sp>
      <p:sp>
        <p:nvSpPr>
          <p:cNvPr id="92" name="182429520_1646x1646.jpeg"/>
          <p:cNvSpPr/>
          <p:nvPr>
            <p:ph type="pic" sz="quarter" idx="15"/>
          </p:nvPr>
        </p:nvSpPr>
        <p:spPr>
          <a:xfrm>
            <a:off x="8128000" y="4292600"/>
            <a:ext cx="4305300" cy="3594100"/>
          </a:xfrm>
          <a:prstGeom prst="rect">
            <a:avLst/>
          </a:prstGeom>
        </p:spPr>
        <p:txBody>
          <a:bodyPr lIns="91439" tIns="45719" rIns="91439" bIns="45719">
            <a:noAutofit/>
          </a:bodyPr>
          <a:lstStyle/>
          <a:p>
            <a:pPr/>
          </a:p>
        </p:txBody>
      </p:sp>
      <p:sp>
        <p:nvSpPr>
          <p:cNvPr id="93" name="Body Level One…"/>
          <p:cNvSpPr txBox="1"/>
          <p:nvPr>
            <p:ph type="body" sz="quarter" idx="1"/>
          </p:nvPr>
        </p:nvSpPr>
        <p:spPr>
          <a:xfrm>
            <a:off x="571500" y="8051800"/>
            <a:ext cx="11861800" cy="1333500"/>
          </a:xfrm>
          <a:prstGeom prst="rect">
            <a:avLst/>
          </a:prstGeom>
        </p:spPr>
        <p:txBody>
          <a:bodyPr/>
          <a:lstStyle>
            <a:lvl1pPr marL="0" indent="0">
              <a:spcBef>
                <a:spcPts val="1400"/>
              </a:spcBef>
              <a:buSzTx/>
              <a:buNone/>
              <a:defRPr i="1" spc="28" sz="2800"/>
            </a:lvl1pPr>
            <a:lvl2pPr marL="0" indent="0">
              <a:spcBef>
                <a:spcPts val="1400"/>
              </a:spcBef>
              <a:buSzTx/>
              <a:buNone/>
              <a:defRPr i="1" spc="28" sz="2800"/>
            </a:lvl2pPr>
            <a:lvl3pPr marL="0" indent="0">
              <a:spcBef>
                <a:spcPts val="1400"/>
              </a:spcBef>
              <a:buSzTx/>
              <a:buNone/>
              <a:defRPr i="1" spc="28" sz="2800"/>
            </a:lvl3pPr>
            <a:lvl4pPr marL="0" indent="0">
              <a:spcBef>
                <a:spcPts val="1400"/>
              </a:spcBef>
              <a:buSzTx/>
              <a:buNone/>
              <a:defRPr i="1" spc="28" sz="2800"/>
            </a:lvl4pPr>
            <a:lvl5pPr marL="0" indent="0">
              <a:spcBef>
                <a:spcPts val="1400"/>
              </a:spcBef>
              <a:buSzTx/>
              <a:buNone/>
              <a:defRPr i="1" spc="28" sz="28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3" name="Body Level One…"/>
          <p:cNvSpPr txBox="1"/>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i="0" spc="0" sz="1600">
                <a:solidFill>
                  <a:srgbClr val="747676"/>
                </a:solidFill>
                <a:latin typeface="DIN Alternate"/>
                <a:ea typeface="DIN Alternate"/>
                <a:cs typeface="DIN Alternate"/>
                <a:sym typeface="DIN Alternat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1pPr>
      <a:lvl2pPr marL="0" marR="0" indent="3429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2pPr>
      <a:lvl3pPr marL="0" marR="0" indent="6858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3pPr>
      <a:lvl4pPr marL="0" marR="0" indent="10287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4pPr>
      <a:lvl5pPr marL="0" marR="0" indent="13716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5pPr>
      <a:lvl6pPr marL="0" marR="0" indent="17145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6pPr>
      <a:lvl7pPr marL="0" marR="0" indent="20574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7pPr>
      <a:lvl8pPr marL="0" marR="0" indent="24003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8pPr>
      <a:lvl9pPr marL="0" marR="0" indent="2743200" algn="l" defTabSz="584200" rtl="0" latinLnBrk="0">
        <a:lnSpc>
          <a:spcPct val="100000"/>
        </a:lnSpc>
        <a:spcBef>
          <a:spcPts val="2300"/>
        </a:spcBef>
        <a:spcAft>
          <a:spcPts val="0"/>
        </a:spcAft>
        <a:buClrTx/>
        <a:buSzTx/>
        <a:buFontTx/>
        <a:buNone/>
        <a:tabLst/>
        <a:defRPr b="0" baseline="0" cap="all" i="0" spc="0" strike="noStrike" sz="5200" u="none">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1pPr>
      <a:lvl2pPr marL="9398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2pPr>
      <a:lvl3pPr marL="14097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3pPr>
      <a:lvl4pPr marL="18796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4pPr>
      <a:lvl5pPr marL="23495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5pPr>
      <a:lvl6pPr marL="28194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6pPr>
      <a:lvl7pPr marL="32893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7pPr>
      <a:lvl8pPr marL="37592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8pPr>
      <a:lvl9pPr marL="4229100" marR="0" indent="-469900" algn="l" defTabSz="584200" rtl="0" latinLnBrk="0">
        <a:lnSpc>
          <a:spcPct val="100000"/>
        </a:lnSpc>
        <a:spcBef>
          <a:spcPts val="1800"/>
        </a:spcBef>
        <a:spcAft>
          <a:spcPts val="0"/>
        </a:spcAft>
        <a:buClrTx/>
        <a:buSzPct val="45000"/>
        <a:buFontTx/>
        <a:buBlip>
          <a:blip r:embed="rId2"/>
        </a:buBlip>
        <a:tabLst/>
        <a:defRPr b="0" baseline="0" cap="none" i="0" spc="0" strike="noStrike" sz="3200" u="none">
          <a:ln>
            <a:noFill/>
          </a:ln>
          <a:solidFill>
            <a:srgbClr val="5C5C5C"/>
          </a:solidFill>
          <a:uFillTx/>
          <a:latin typeface="Iowan Old Style"/>
          <a:ea typeface="Iowan Old Style"/>
          <a:cs typeface="Iowan Old Style"/>
          <a:sym typeface="Iowan Old Style"/>
        </a:defRPr>
      </a:lvl9pPr>
    </p:bodyStyle>
    <p:otherStyle>
      <a:lvl1pPr marL="0" marR="0" indent="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1pPr>
      <a:lvl2pPr marL="0" marR="0" indent="2286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2pPr>
      <a:lvl3pPr marL="0" marR="0" indent="4572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3pPr>
      <a:lvl4pPr marL="0" marR="0" indent="6858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4pPr>
      <a:lvl5pPr marL="0" marR="0" indent="9144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5pPr>
      <a:lvl6pPr marL="0" marR="0" indent="11430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6pPr>
      <a:lvl7pPr marL="0" marR="0" indent="13716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7pPr>
      <a:lvl8pPr marL="0" marR="0" indent="16002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8pPr>
      <a:lvl9pPr marL="0" marR="0" indent="1828800" algn="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5.tif"/><Relationship Id="rId4" Type="http://schemas.openxmlformats.org/officeDocument/2006/relationships/image" Target="../media/image6.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7.tif"/><Relationship Id="rId4" Type="http://schemas.openxmlformats.org/officeDocument/2006/relationships/image" Target="../media/image8.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9.tif"/><Relationship Id="rId4" Type="http://schemas.openxmlformats.org/officeDocument/2006/relationships/image" Target="../media/image10.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3">
            <a:hueOff val="278599"/>
            <a:satOff val="19149"/>
            <a:lumOff val="6862"/>
          </a:schemeClr>
        </a:solidFill>
      </p:bgPr>
    </p:bg>
    <p:spTree>
      <p:nvGrpSpPr>
        <p:cNvPr id="1" name=""/>
        <p:cNvGrpSpPr/>
        <p:nvPr/>
      </p:nvGrpSpPr>
      <p:grpSpPr>
        <a:xfrm>
          <a:off x="0" y="0"/>
          <a:ext cx="0" cy="0"/>
          <a:chOff x="0" y="0"/>
          <a:chExt cx="0" cy="0"/>
        </a:xfrm>
      </p:grpSpPr>
      <p:pic>
        <p:nvPicPr>
          <p:cNvPr id="128" name="Image" descr="Image"/>
          <p:cNvPicPr>
            <a:picLocks noChangeAspect="1"/>
          </p:cNvPicPr>
          <p:nvPr>
            <p:ph type="pic" idx="13"/>
          </p:nvPr>
        </p:nvPicPr>
        <p:blipFill>
          <a:blip r:embed="rId2">
            <a:extLst/>
          </a:blip>
          <a:srcRect l="5606" t="1415" r="5604" b="1614"/>
          <a:stretch>
            <a:fillRect/>
          </a:stretch>
        </p:blipFill>
        <p:spPr>
          <a:xfrm>
            <a:off x="1762257" y="126010"/>
            <a:ext cx="8704661" cy="6330608"/>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6024" y="0"/>
                </a:moveTo>
                <a:cubicBezTo>
                  <a:pt x="15740" y="-3"/>
                  <a:pt x="15435" y="39"/>
                  <a:pt x="15127" y="132"/>
                </a:cubicBezTo>
                <a:cubicBezTo>
                  <a:pt x="13925" y="492"/>
                  <a:pt x="12745" y="1442"/>
                  <a:pt x="11570" y="2995"/>
                </a:cubicBezTo>
                <a:lnTo>
                  <a:pt x="11031" y="3707"/>
                </a:lnTo>
                <a:lnTo>
                  <a:pt x="11060" y="4520"/>
                </a:lnTo>
                <a:cubicBezTo>
                  <a:pt x="11077" y="4967"/>
                  <a:pt x="11100" y="5376"/>
                  <a:pt x="11113" y="5430"/>
                </a:cubicBezTo>
                <a:cubicBezTo>
                  <a:pt x="11129" y="5498"/>
                  <a:pt x="11192" y="5434"/>
                  <a:pt x="11330" y="5205"/>
                </a:cubicBezTo>
                <a:cubicBezTo>
                  <a:pt x="11437" y="5027"/>
                  <a:pt x="11790" y="4502"/>
                  <a:pt x="12113" y="4038"/>
                </a:cubicBezTo>
                <a:cubicBezTo>
                  <a:pt x="12437" y="3574"/>
                  <a:pt x="12770" y="3075"/>
                  <a:pt x="12854" y="2929"/>
                </a:cubicBezTo>
                <a:cubicBezTo>
                  <a:pt x="12947" y="2767"/>
                  <a:pt x="13112" y="2596"/>
                  <a:pt x="13277" y="2486"/>
                </a:cubicBezTo>
                <a:cubicBezTo>
                  <a:pt x="13426" y="2388"/>
                  <a:pt x="13663" y="2201"/>
                  <a:pt x="13805" y="2071"/>
                </a:cubicBezTo>
                <a:cubicBezTo>
                  <a:pt x="14456" y="1473"/>
                  <a:pt x="15107" y="1143"/>
                  <a:pt x="15637" y="1143"/>
                </a:cubicBezTo>
                <a:cubicBezTo>
                  <a:pt x="16028" y="1143"/>
                  <a:pt x="16219" y="1244"/>
                  <a:pt x="16389" y="1540"/>
                </a:cubicBezTo>
                <a:cubicBezTo>
                  <a:pt x="16479" y="1696"/>
                  <a:pt x="16490" y="1776"/>
                  <a:pt x="16472" y="2172"/>
                </a:cubicBezTo>
                <a:cubicBezTo>
                  <a:pt x="16455" y="2535"/>
                  <a:pt x="16396" y="2813"/>
                  <a:pt x="16179" y="3553"/>
                </a:cubicBezTo>
                <a:lnTo>
                  <a:pt x="15907" y="4481"/>
                </a:lnTo>
                <a:lnTo>
                  <a:pt x="16018" y="4597"/>
                </a:lnTo>
                <a:cubicBezTo>
                  <a:pt x="16177" y="4763"/>
                  <a:pt x="16769" y="5217"/>
                  <a:pt x="16890" y="5266"/>
                </a:cubicBezTo>
                <a:lnTo>
                  <a:pt x="16991" y="5306"/>
                </a:lnTo>
                <a:lnTo>
                  <a:pt x="16901" y="5064"/>
                </a:lnTo>
                <a:cubicBezTo>
                  <a:pt x="16732" y="4606"/>
                  <a:pt x="16786" y="4115"/>
                  <a:pt x="17149" y="2856"/>
                </a:cubicBezTo>
                <a:cubicBezTo>
                  <a:pt x="17526" y="1544"/>
                  <a:pt x="17569" y="1086"/>
                  <a:pt x="17353" y="634"/>
                </a:cubicBezTo>
                <a:cubicBezTo>
                  <a:pt x="17163" y="235"/>
                  <a:pt x="16648" y="8"/>
                  <a:pt x="16024" y="0"/>
                </a:cubicBezTo>
                <a:close/>
                <a:moveTo>
                  <a:pt x="9418" y="363"/>
                </a:moveTo>
                <a:cubicBezTo>
                  <a:pt x="9008" y="364"/>
                  <a:pt x="8817" y="488"/>
                  <a:pt x="7776" y="1423"/>
                </a:cubicBezTo>
                <a:cubicBezTo>
                  <a:pt x="6609" y="2473"/>
                  <a:pt x="6225" y="2654"/>
                  <a:pt x="5181" y="2654"/>
                </a:cubicBezTo>
                <a:cubicBezTo>
                  <a:pt x="4685" y="2654"/>
                  <a:pt x="4478" y="2619"/>
                  <a:pt x="3843" y="2428"/>
                </a:cubicBezTo>
                <a:cubicBezTo>
                  <a:pt x="3016" y="2180"/>
                  <a:pt x="2697" y="2153"/>
                  <a:pt x="2389" y="2302"/>
                </a:cubicBezTo>
                <a:cubicBezTo>
                  <a:pt x="1955" y="2513"/>
                  <a:pt x="1775" y="2945"/>
                  <a:pt x="1778" y="3781"/>
                </a:cubicBezTo>
                <a:cubicBezTo>
                  <a:pt x="1781" y="5004"/>
                  <a:pt x="2067" y="6499"/>
                  <a:pt x="2583" y="7994"/>
                </a:cubicBezTo>
                <a:cubicBezTo>
                  <a:pt x="3215" y="9826"/>
                  <a:pt x="4079" y="11222"/>
                  <a:pt x="5237" y="12282"/>
                </a:cubicBezTo>
                <a:cubicBezTo>
                  <a:pt x="5744" y="12746"/>
                  <a:pt x="6573" y="13287"/>
                  <a:pt x="6949" y="13399"/>
                </a:cubicBezTo>
                <a:cubicBezTo>
                  <a:pt x="7345" y="13517"/>
                  <a:pt x="7605" y="13519"/>
                  <a:pt x="7988" y="13407"/>
                </a:cubicBezTo>
                <a:cubicBezTo>
                  <a:pt x="9078" y="13089"/>
                  <a:pt x="9875" y="11833"/>
                  <a:pt x="10427" y="9565"/>
                </a:cubicBezTo>
                <a:cubicBezTo>
                  <a:pt x="10947" y="7428"/>
                  <a:pt x="11023" y="5419"/>
                  <a:pt x="10676" y="2953"/>
                </a:cubicBezTo>
                <a:cubicBezTo>
                  <a:pt x="10492" y="1642"/>
                  <a:pt x="10258" y="894"/>
                  <a:pt x="9922" y="542"/>
                </a:cubicBezTo>
                <a:cubicBezTo>
                  <a:pt x="9771" y="384"/>
                  <a:pt x="9709" y="362"/>
                  <a:pt x="9418" y="363"/>
                </a:cubicBezTo>
                <a:close/>
                <a:moveTo>
                  <a:pt x="13657" y="2665"/>
                </a:moveTo>
                <a:cubicBezTo>
                  <a:pt x="13249" y="2683"/>
                  <a:pt x="12956" y="3068"/>
                  <a:pt x="12633" y="3980"/>
                </a:cubicBezTo>
                <a:cubicBezTo>
                  <a:pt x="11729" y="6532"/>
                  <a:pt x="11552" y="9677"/>
                  <a:pt x="12168" y="12274"/>
                </a:cubicBezTo>
                <a:cubicBezTo>
                  <a:pt x="12309" y="12867"/>
                  <a:pt x="12721" y="14046"/>
                  <a:pt x="12980" y="14596"/>
                </a:cubicBezTo>
                <a:cubicBezTo>
                  <a:pt x="13366" y="15417"/>
                  <a:pt x="13861" y="15944"/>
                  <a:pt x="14468" y="16179"/>
                </a:cubicBezTo>
                <a:cubicBezTo>
                  <a:pt x="14851" y="16327"/>
                  <a:pt x="15556" y="16269"/>
                  <a:pt x="16059" y="16049"/>
                </a:cubicBezTo>
                <a:cubicBezTo>
                  <a:pt x="16576" y="15822"/>
                  <a:pt x="16966" y="15549"/>
                  <a:pt x="17568" y="14992"/>
                </a:cubicBezTo>
                <a:cubicBezTo>
                  <a:pt x="19012" y="13659"/>
                  <a:pt x="20147" y="11509"/>
                  <a:pt x="20810" y="8851"/>
                </a:cubicBezTo>
                <a:cubicBezTo>
                  <a:pt x="20994" y="8115"/>
                  <a:pt x="21012" y="7988"/>
                  <a:pt x="21013" y="7400"/>
                </a:cubicBezTo>
                <a:cubicBezTo>
                  <a:pt x="21015" y="6574"/>
                  <a:pt x="20946" y="6385"/>
                  <a:pt x="20544" y="6108"/>
                </a:cubicBezTo>
                <a:lnTo>
                  <a:pt x="20263" y="5914"/>
                </a:lnTo>
                <a:lnTo>
                  <a:pt x="18831" y="5879"/>
                </a:lnTo>
                <a:cubicBezTo>
                  <a:pt x="17223" y="5839"/>
                  <a:pt x="17160" y="5824"/>
                  <a:pt x="16436" y="5292"/>
                </a:cubicBezTo>
                <a:cubicBezTo>
                  <a:pt x="15952" y="4936"/>
                  <a:pt x="15675" y="4637"/>
                  <a:pt x="15008" y="3752"/>
                </a:cubicBezTo>
                <a:cubicBezTo>
                  <a:pt x="14407" y="2956"/>
                  <a:pt x="14173" y="2741"/>
                  <a:pt x="13841" y="2678"/>
                </a:cubicBezTo>
                <a:cubicBezTo>
                  <a:pt x="13777" y="2666"/>
                  <a:pt x="13716" y="2662"/>
                  <a:pt x="13657" y="2665"/>
                </a:cubicBezTo>
                <a:close/>
                <a:moveTo>
                  <a:pt x="20997" y="3244"/>
                </a:moveTo>
                <a:cubicBezTo>
                  <a:pt x="20986" y="3243"/>
                  <a:pt x="20977" y="3258"/>
                  <a:pt x="20971" y="3286"/>
                </a:cubicBezTo>
                <a:cubicBezTo>
                  <a:pt x="20859" y="3772"/>
                  <a:pt x="20108" y="4981"/>
                  <a:pt x="19668" y="5384"/>
                </a:cubicBezTo>
                <a:lnTo>
                  <a:pt x="19494" y="5541"/>
                </a:lnTo>
                <a:lnTo>
                  <a:pt x="19856" y="5580"/>
                </a:lnTo>
                <a:cubicBezTo>
                  <a:pt x="20054" y="5602"/>
                  <a:pt x="20311" y="5662"/>
                  <a:pt x="20427" y="5713"/>
                </a:cubicBezTo>
                <a:cubicBezTo>
                  <a:pt x="20543" y="5763"/>
                  <a:pt x="20663" y="5808"/>
                  <a:pt x="20693" y="5811"/>
                </a:cubicBezTo>
                <a:cubicBezTo>
                  <a:pt x="20784" y="5822"/>
                  <a:pt x="21507" y="4715"/>
                  <a:pt x="21506" y="4566"/>
                </a:cubicBezTo>
                <a:cubicBezTo>
                  <a:pt x="21506" y="4491"/>
                  <a:pt x="21393" y="4142"/>
                  <a:pt x="21254" y="3790"/>
                </a:cubicBezTo>
                <a:cubicBezTo>
                  <a:pt x="21100" y="3397"/>
                  <a:pt x="21032" y="3247"/>
                  <a:pt x="20997" y="3244"/>
                </a:cubicBezTo>
                <a:close/>
                <a:moveTo>
                  <a:pt x="8557" y="4522"/>
                </a:moveTo>
                <a:cubicBezTo>
                  <a:pt x="8843" y="4520"/>
                  <a:pt x="9200" y="4673"/>
                  <a:pt x="9548" y="4961"/>
                </a:cubicBezTo>
                <a:cubicBezTo>
                  <a:pt x="9914" y="5265"/>
                  <a:pt x="9855" y="5338"/>
                  <a:pt x="9311" y="5250"/>
                </a:cubicBezTo>
                <a:cubicBezTo>
                  <a:pt x="8589" y="5132"/>
                  <a:pt x="8350" y="5294"/>
                  <a:pt x="7864" y="6234"/>
                </a:cubicBezTo>
                <a:cubicBezTo>
                  <a:pt x="7663" y="6621"/>
                  <a:pt x="7669" y="6615"/>
                  <a:pt x="7633" y="6536"/>
                </a:cubicBezTo>
                <a:cubicBezTo>
                  <a:pt x="7593" y="6446"/>
                  <a:pt x="7688" y="5659"/>
                  <a:pt x="7774" y="5377"/>
                </a:cubicBezTo>
                <a:cubicBezTo>
                  <a:pt x="7873" y="5050"/>
                  <a:pt x="8058" y="4736"/>
                  <a:pt x="8217" y="4623"/>
                </a:cubicBezTo>
                <a:cubicBezTo>
                  <a:pt x="8312" y="4556"/>
                  <a:pt x="8427" y="4524"/>
                  <a:pt x="8557" y="4522"/>
                </a:cubicBezTo>
                <a:close/>
                <a:moveTo>
                  <a:pt x="4706" y="5637"/>
                </a:moveTo>
                <a:cubicBezTo>
                  <a:pt x="4918" y="5649"/>
                  <a:pt x="5124" y="5801"/>
                  <a:pt x="5343" y="6094"/>
                </a:cubicBezTo>
                <a:cubicBezTo>
                  <a:pt x="5582" y="6416"/>
                  <a:pt x="5841" y="6950"/>
                  <a:pt x="5802" y="7038"/>
                </a:cubicBezTo>
                <a:cubicBezTo>
                  <a:pt x="5786" y="7073"/>
                  <a:pt x="5574" y="6959"/>
                  <a:pt x="5318" y="6775"/>
                </a:cubicBezTo>
                <a:cubicBezTo>
                  <a:pt x="4890" y="6470"/>
                  <a:pt x="4846" y="6451"/>
                  <a:pt x="4574" y="6475"/>
                </a:cubicBezTo>
                <a:cubicBezTo>
                  <a:pt x="4328" y="6496"/>
                  <a:pt x="4226" y="6548"/>
                  <a:pt x="3880" y="6832"/>
                </a:cubicBezTo>
                <a:cubicBezTo>
                  <a:pt x="3657" y="7015"/>
                  <a:pt x="3463" y="7137"/>
                  <a:pt x="3448" y="7103"/>
                </a:cubicBezTo>
                <a:cubicBezTo>
                  <a:pt x="3407" y="7013"/>
                  <a:pt x="3816" y="6252"/>
                  <a:pt x="4032" y="6017"/>
                </a:cubicBezTo>
                <a:cubicBezTo>
                  <a:pt x="4276" y="5751"/>
                  <a:pt x="4494" y="5624"/>
                  <a:pt x="4706" y="5637"/>
                </a:cubicBezTo>
                <a:close/>
                <a:moveTo>
                  <a:pt x="13135" y="7102"/>
                </a:moveTo>
                <a:cubicBezTo>
                  <a:pt x="13174" y="7094"/>
                  <a:pt x="13302" y="7149"/>
                  <a:pt x="13443" y="7240"/>
                </a:cubicBezTo>
                <a:cubicBezTo>
                  <a:pt x="13869" y="7514"/>
                  <a:pt x="14422" y="7697"/>
                  <a:pt x="14946" y="7737"/>
                </a:cubicBezTo>
                <a:cubicBezTo>
                  <a:pt x="15198" y="7756"/>
                  <a:pt x="15414" y="7794"/>
                  <a:pt x="15426" y="7821"/>
                </a:cubicBezTo>
                <a:cubicBezTo>
                  <a:pt x="15462" y="7900"/>
                  <a:pt x="14912" y="8564"/>
                  <a:pt x="14687" y="8714"/>
                </a:cubicBezTo>
                <a:cubicBezTo>
                  <a:pt x="14308" y="8966"/>
                  <a:pt x="13914" y="8869"/>
                  <a:pt x="13635" y="8456"/>
                </a:cubicBezTo>
                <a:cubicBezTo>
                  <a:pt x="13377" y="8074"/>
                  <a:pt x="13063" y="7246"/>
                  <a:pt x="13125" y="7109"/>
                </a:cubicBezTo>
                <a:cubicBezTo>
                  <a:pt x="13126" y="7105"/>
                  <a:pt x="13130" y="7103"/>
                  <a:pt x="13135" y="7102"/>
                </a:cubicBezTo>
                <a:close/>
                <a:moveTo>
                  <a:pt x="9505" y="8043"/>
                </a:moveTo>
                <a:cubicBezTo>
                  <a:pt x="9594" y="8025"/>
                  <a:pt x="9589" y="8165"/>
                  <a:pt x="9560" y="8483"/>
                </a:cubicBezTo>
                <a:cubicBezTo>
                  <a:pt x="9428" y="9910"/>
                  <a:pt x="8671" y="11107"/>
                  <a:pt x="7675" y="11464"/>
                </a:cubicBezTo>
                <a:cubicBezTo>
                  <a:pt x="6800" y="11777"/>
                  <a:pt x="5819" y="11278"/>
                  <a:pt x="4955" y="10082"/>
                </a:cubicBezTo>
                <a:cubicBezTo>
                  <a:pt x="4524" y="9486"/>
                  <a:pt x="4524" y="9401"/>
                  <a:pt x="4955" y="9498"/>
                </a:cubicBezTo>
                <a:cubicBezTo>
                  <a:pt x="5559" y="9634"/>
                  <a:pt x="6932" y="9528"/>
                  <a:pt x="7555" y="9298"/>
                </a:cubicBezTo>
                <a:cubicBezTo>
                  <a:pt x="8135" y="9083"/>
                  <a:pt x="8630" y="8782"/>
                  <a:pt x="9095" y="8361"/>
                </a:cubicBezTo>
                <a:cubicBezTo>
                  <a:pt x="9311" y="8165"/>
                  <a:pt x="9437" y="8056"/>
                  <a:pt x="9505" y="8043"/>
                </a:cubicBezTo>
                <a:close/>
                <a:moveTo>
                  <a:pt x="2417" y="8269"/>
                </a:moveTo>
                <a:lnTo>
                  <a:pt x="2229" y="8311"/>
                </a:lnTo>
                <a:cubicBezTo>
                  <a:pt x="1690" y="8428"/>
                  <a:pt x="786" y="8858"/>
                  <a:pt x="0" y="9340"/>
                </a:cubicBezTo>
                <a:lnTo>
                  <a:pt x="0" y="10501"/>
                </a:lnTo>
                <a:cubicBezTo>
                  <a:pt x="751" y="10012"/>
                  <a:pt x="1701" y="9615"/>
                  <a:pt x="2775" y="9355"/>
                </a:cubicBezTo>
                <a:cubicBezTo>
                  <a:pt x="2837" y="9340"/>
                  <a:pt x="2811" y="9235"/>
                  <a:pt x="2634" y="8802"/>
                </a:cubicBezTo>
                <a:lnTo>
                  <a:pt x="2417" y="8269"/>
                </a:lnTo>
                <a:close/>
                <a:moveTo>
                  <a:pt x="17173" y="8786"/>
                </a:moveTo>
                <a:cubicBezTo>
                  <a:pt x="17178" y="8785"/>
                  <a:pt x="17183" y="8786"/>
                  <a:pt x="17189" y="8787"/>
                </a:cubicBezTo>
                <a:cubicBezTo>
                  <a:pt x="17242" y="8797"/>
                  <a:pt x="17322" y="8879"/>
                  <a:pt x="17439" y="9024"/>
                </a:cubicBezTo>
                <a:cubicBezTo>
                  <a:pt x="17784" y="9454"/>
                  <a:pt x="18417" y="10006"/>
                  <a:pt x="18793" y="10208"/>
                </a:cubicBezTo>
                <a:cubicBezTo>
                  <a:pt x="18971" y="10303"/>
                  <a:pt x="19139" y="10412"/>
                  <a:pt x="19167" y="10450"/>
                </a:cubicBezTo>
                <a:cubicBezTo>
                  <a:pt x="19227" y="10534"/>
                  <a:pt x="19073" y="10654"/>
                  <a:pt x="18653" y="10848"/>
                </a:cubicBezTo>
                <a:cubicBezTo>
                  <a:pt x="18285" y="11019"/>
                  <a:pt x="17881" y="11019"/>
                  <a:pt x="17649" y="10851"/>
                </a:cubicBezTo>
                <a:cubicBezTo>
                  <a:pt x="17336" y="10624"/>
                  <a:pt x="17177" y="10182"/>
                  <a:pt x="17120" y="9380"/>
                </a:cubicBezTo>
                <a:cubicBezTo>
                  <a:pt x="17092" y="8982"/>
                  <a:pt x="17100" y="8794"/>
                  <a:pt x="17173" y="8786"/>
                </a:cubicBezTo>
                <a:close/>
                <a:moveTo>
                  <a:pt x="11352" y="8866"/>
                </a:moveTo>
                <a:cubicBezTo>
                  <a:pt x="11298" y="8868"/>
                  <a:pt x="11229" y="8877"/>
                  <a:pt x="11144" y="8892"/>
                </a:cubicBezTo>
                <a:lnTo>
                  <a:pt x="10824" y="8949"/>
                </a:lnTo>
                <a:lnTo>
                  <a:pt x="10625" y="9720"/>
                </a:lnTo>
                <a:cubicBezTo>
                  <a:pt x="10373" y="10696"/>
                  <a:pt x="10067" y="11536"/>
                  <a:pt x="9754" y="12106"/>
                </a:cubicBezTo>
                <a:cubicBezTo>
                  <a:pt x="9619" y="12351"/>
                  <a:pt x="9487" y="12591"/>
                  <a:pt x="9461" y="12639"/>
                </a:cubicBezTo>
                <a:cubicBezTo>
                  <a:pt x="9427" y="12703"/>
                  <a:pt x="9471" y="12879"/>
                  <a:pt x="9618" y="13274"/>
                </a:cubicBezTo>
                <a:cubicBezTo>
                  <a:pt x="9914" y="14071"/>
                  <a:pt x="10327" y="14833"/>
                  <a:pt x="10947" y="15730"/>
                </a:cubicBezTo>
                <a:cubicBezTo>
                  <a:pt x="11248" y="16166"/>
                  <a:pt x="11559" y="16651"/>
                  <a:pt x="11639" y="16811"/>
                </a:cubicBezTo>
                <a:cubicBezTo>
                  <a:pt x="11945" y="17423"/>
                  <a:pt x="11938" y="18016"/>
                  <a:pt x="11620" y="18400"/>
                </a:cubicBezTo>
                <a:cubicBezTo>
                  <a:pt x="11470" y="18581"/>
                  <a:pt x="11424" y="18599"/>
                  <a:pt x="11138" y="18598"/>
                </a:cubicBezTo>
                <a:cubicBezTo>
                  <a:pt x="10730" y="18596"/>
                  <a:pt x="10305" y="18391"/>
                  <a:pt x="9780" y="17943"/>
                </a:cubicBezTo>
                <a:cubicBezTo>
                  <a:pt x="9364" y="17587"/>
                  <a:pt x="8629" y="16659"/>
                  <a:pt x="8473" y="16292"/>
                </a:cubicBezTo>
                <a:cubicBezTo>
                  <a:pt x="8424" y="16177"/>
                  <a:pt x="8373" y="16082"/>
                  <a:pt x="8359" y="16082"/>
                </a:cubicBezTo>
                <a:cubicBezTo>
                  <a:pt x="8327" y="16082"/>
                  <a:pt x="7979" y="17314"/>
                  <a:pt x="7981" y="17424"/>
                </a:cubicBezTo>
                <a:cubicBezTo>
                  <a:pt x="7982" y="17470"/>
                  <a:pt x="8125" y="17703"/>
                  <a:pt x="8300" y="17944"/>
                </a:cubicBezTo>
                <a:cubicBezTo>
                  <a:pt x="8816" y="18653"/>
                  <a:pt x="9630" y="19272"/>
                  <a:pt x="10441" y="19573"/>
                </a:cubicBezTo>
                <a:cubicBezTo>
                  <a:pt x="10939" y="19757"/>
                  <a:pt x="11630" y="19719"/>
                  <a:pt x="11951" y="19490"/>
                </a:cubicBezTo>
                <a:cubicBezTo>
                  <a:pt x="12689" y="18964"/>
                  <a:pt x="12978" y="17869"/>
                  <a:pt x="12638" y="16889"/>
                </a:cubicBezTo>
                <a:cubicBezTo>
                  <a:pt x="12474" y="16416"/>
                  <a:pt x="12197" y="15896"/>
                  <a:pt x="11587" y="14913"/>
                </a:cubicBezTo>
                <a:cubicBezTo>
                  <a:pt x="10937" y="13864"/>
                  <a:pt x="10730" y="13475"/>
                  <a:pt x="10529" y="12922"/>
                </a:cubicBezTo>
                <a:cubicBezTo>
                  <a:pt x="10367" y="12479"/>
                  <a:pt x="10353" y="12398"/>
                  <a:pt x="10353" y="11884"/>
                </a:cubicBezTo>
                <a:cubicBezTo>
                  <a:pt x="10353" y="11377"/>
                  <a:pt x="10367" y="11299"/>
                  <a:pt x="10496" y="11012"/>
                </a:cubicBezTo>
                <a:cubicBezTo>
                  <a:pt x="10703" y="10552"/>
                  <a:pt x="10966" y="10319"/>
                  <a:pt x="11321" y="10284"/>
                </a:cubicBezTo>
                <a:lnTo>
                  <a:pt x="11609" y="10255"/>
                </a:lnTo>
                <a:lnTo>
                  <a:pt x="11590" y="9619"/>
                </a:lnTo>
                <a:cubicBezTo>
                  <a:pt x="11580" y="9263"/>
                  <a:pt x="11548" y="8950"/>
                  <a:pt x="11518" y="8909"/>
                </a:cubicBezTo>
                <a:cubicBezTo>
                  <a:pt x="11499" y="8883"/>
                  <a:pt x="11462" y="8869"/>
                  <a:pt x="11402" y="8866"/>
                </a:cubicBezTo>
                <a:cubicBezTo>
                  <a:pt x="11387" y="8865"/>
                  <a:pt x="11370" y="8865"/>
                  <a:pt x="11352" y="8866"/>
                </a:cubicBezTo>
                <a:close/>
                <a:moveTo>
                  <a:pt x="14825" y="10950"/>
                </a:moveTo>
                <a:cubicBezTo>
                  <a:pt x="15116" y="10952"/>
                  <a:pt x="15412" y="11030"/>
                  <a:pt x="15712" y="11184"/>
                </a:cubicBezTo>
                <a:cubicBezTo>
                  <a:pt x="16050" y="11358"/>
                  <a:pt x="16511" y="11947"/>
                  <a:pt x="16708" y="12455"/>
                </a:cubicBezTo>
                <a:cubicBezTo>
                  <a:pt x="16894" y="12933"/>
                  <a:pt x="16998" y="13530"/>
                  <a:pt x="16999" y="14126"/>
                </a:cubicBezTo>
                <a:cubicBezTo>
                  <a:pt x="16999" y="14381"/>
                  <a:pt x="16981" y="14604"/>
                  <a:pt x="16960" y="14623"/>
                </a:cubicBezTo>
                <a:cubicBezTo>
                  <a:pt x="16938" y="14641"/>
                  <a:pt x="16795" y="14533"/>
                  <a:pt x="16642" y="14381"/>
                </a:cubicBezTo>
                <a:cubicBezTo>
                  <a:pt x="15739" y="13479"/>
                  <a:pt x="14276" y="12638"/>
                  <a:pt x="13310" y="12463"/>
                </a:cubicBezTo>
                <a:cubicBezTo>
                  <a:pt x="12704" y="12354"/>
                  <a:pt x="12715" y="12368"/>
                  <a:pt x="12984" y="12034"/>
                </a:cubicBezTo>
                <a:cubicBezTo>
                  <a:pt x="13570" y="11306"/>
                  <a:pt x="14186" y="10945"/>
                  <a:pt x="14825" y="10950"/>
                </a:cubicBezTo>
                <a:close/>
                <a:moveTo>
                  <a:pt x="20015" y="11900"/>
                </a:moveTo>
                <a:lnTo>
                  <a:pt x="19776" y="12370"/>
                </a:lnTo>
                <a:lnTo>
                  <a:pt x="19538" y="12840"/>
                </a:lnTo>
                <a:lnTo>
                  <a:pt x="19995" y="12983"/>
                </a:lnTo>
                <a:cubicBezTo>
                  <a:pt x="21022" y="13306"/>
                  <a:pt x="21555" y="13737"/>
                  <a:pt x="21555" y="14244"/>
                </a:cubicBezTo>
                <a:cubicBezTo>
                  <a:pt x="21555" y="14612"/>
                  <a:pt x="21252" y="14980"/>
                  <a:pt x="20522" y="15500"/>
                </a:cubicBezTo>
                <a:cubicBezTo>
                  <a:pt x="19349" y="16335"/>
                  <a:pt x="18619" y="17139"/>
                  <a:pt x="18346" y="17890"/>
                </a:cubicBezTo>
                <a:cubicBezTo>
                  <a:pt x="17768" y="19484"/>
                  <a:pt x="19150" y="21177"/>
                  <a:pt x="21343" y="21560"/>
                </a:cubicBezTo>
                <a:cubicBezTo>
                  <a:pt x="21437" y="21577"/>
                  <a:pt x="21519" y="21587"/>
                  <a:pt x="21600" y="21597"/>
                </a:cubicBezTo>
                <a:lnTo>
                  <a:pt x="21600" y="20391"/>
                </a:lnTo>
                <a:cubicBezTo>
                  <a:pt x="21345" y="20374"/>
                  <a:pt x="21104" y="20350"/>
                  <a:pt x="20984" y="20315"/>
                </a:cubicBezTo>
                <a:cubicBezTo>
                  <a:pt x="20436" y="20154"/>
                  <a:pt x="19967" y="19843"/>
                  <a:pt x="19670" y="19443"/>
                </a:cubicBezTo>
                <a:cubicBezTo>
                  <a:pt x="18908" y="18417"/>
                  <a:pt x="19313" y="17534"/>
                  <a:pt x="21109" y="16304"/>
                </a:cubicBezTo>
                <a:cubicBezTo>
                  <a:pt x="21291" y="16179"/>
                  <a:pt x="21452" y="16064"/>
                  <a:pt x="21600" y="15952"/>
                </a:cubicBezTo>
                <a:lnTo>
                  <a:pt x="21600" y="12661"/>
                </a:lnTo>
                <a:cubicBezTo>
                  <a:pt x="21238" y="12428"/>
                  <a:pt x="20815" y="12211"/>
                  <a:pt x="20350" y="12030"/>
                </a:cubicBezTo>
                <a:lnTo>
                  <a:pt x="20015" y="11900"/>
                </a:lnTo>
                <a:close/>
                <a:moveTo>
                  <a:pt x="2794" y="12539"/>
                </a:moveTo>
                <a:cubicBezTo>
                  <a:pt x="2281" y="12533"/>
                  <a:pt x="1949" y="12613"/>
                  <a:pt x="890" y="12949"/>
                </a:cubicBezTo>
                <a:cubicBezTo>
                  <a:pt x="511" y="13070"/>
                  <a:pt x="238" y="13146"/>
                  <a:pt x="0" y="13201"/>
                </a:cubicBezTo>
                <a:lnTo>
                  <a:pt x="0" y="14305"/>
                </a:lnTo>
                <a:cubicBezTo>
                  <a:pt x="284" y="14238"/>
                  <a:pt x="581" y="14137"/>
                  <a:pt x="914" y="13993"/>
                </a:cubicBezTo>
                <a:cubicBezTo>
                  <a:pt x="1633" y="13684"/>
                  <a:pt x="1856" y="13623"/>
                  <a:pt x="2422" y="13584"/>
                </a:cubicBezTo>
                <a:cubicBezTo>
                  <a:pt x="2926" y="13550"/>
                  <a:pt x="3030" y="13563"/>
                  <a:pt x="3338" y="13691"/>
                </a:cubicBezTo>
                <a:cubicBezTo>
                  <a:pt x="3635" y="13815"/>
                  <a:pt x="3724" y="13888"/>
                  <a:pt x="3955" y="14206"/>
                </a:cubicBezTo>
                <a:cubicBezTo>
                  <a:pt x="4237" y="14592"/>
                  <a:pt x="4256" y="14665"/>
                  <a:pt x="4228" y="15243"/>
                </a:cubicBezTo>
                <a:cubicBezTo>
                  <a:pt x="4188" y="16060"/>
                  <a:pt x="3481" y="16988"/>
                  <a:pt x="2432" y="17602"/>
                </a:cubicBezTo>
                <a:lnTo>
                  <a:pt x="1962" y="17875"/>
                </a:lnTo>
                <a:lnTo>
                  <a:pt x="2425" y="18362"/>
                </a:lnTo>
                <a:cubicBezTo>
                  <a:pt x="2679" y="18631"/>
                  <a:pt x="2901" y="18852"/>
                  <a:pt x="2919" y="18854"/>
                </a:cubicBezTo>
                <a:cubicBezTo>
                  <a:pt x="2984" y="18861"/>
                  <a:pt x="3529" y="18391"/>
                  <a:pt x="3895" y="18012"/>
                </a:cubicBezTo>
                <a:cubicBezTo>
                  <a:pt x="4946" y="16923"/>
                  <a:pt x="5388" y="15682"/>
                  <a:pt x="5127" y="14551"/>
                </a:cubicBezTo>
                <a:cubicBezTo>
                  <a:pt x="5011" y="14048"/>
                  <a:pt x="4672" y="13390"/>
                  <a:pt x="4377" y="13092"/>
                </a:cubicBezTo>
                <a:cubicBezTo>
                  <a:pt x="3973" y="12684"/>
                  <a:pt x="3713" y="12578"/>
                  <a:pt x="3027" y="12546"/>
                </a:cubicBezTo>
                <a:cubicBezTo>
                  <a:pt x="2944" y="12542"/>
                  <a:pt x="2867" y="12540"/>
                  <a:pt x="2794" y="12539"/>
                </a:cubicBezTo>
                <a:close/>
              </a:path>
            </a:pathLst>
          </a:custGeom>
        </p:spPr>
      </p:pic>
      <p:sp>
        <p:nvSpPr>
          <p:cNvPr id="129" name="PLAYS AND DRAMA"/>
          <p:cNvSpPr txBox="1"/>
          <p:nvPr/>
        </p:nvSpPr>
        <p:spPr>
          <a:xfrm>
            <a:off x="-1309705" y="6198802"/>
            <a:ext cx="12760333" cy="16459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i="0" spc="122" sz="12200">
                <a:solidFill>
                  <a:srgbClr val="747676"/>
                </a:solidFill>
                <a:latin typeface="+mn-lt"/>
                <a:ea typeface="+mn-ea"/>
                <a:cs typeface="+mn-cs"/>
                <a:sym typeface="DIN Condensed"/>
              </a:defRPr>
            </a:lvl1pPr>
          </a:lstStyle>
          <a:p>
            <a:pPr/>
            <a:r>
              <a:t>PLAYS AND DRAMA</a:t>
            </a:r>
          </a:p>
        </p:txBody>
      </p:sp>
      <p:sp>
        <p:nvSpPr>
          <p:cNvPr id="130" name="Why are plays important? How do we read plays? &amp; An introduction to the different types of plays."/>
          <p:cNvSpPr txBox="1"/>
          <p:nvPr/>
        </p:nvSpPr>
        <p:spPr>
          <a:xfrm>
            <a:off x="129929" y="7688140"/>
            <a:ext cx="12744942" cy="134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pc="36" sz="3600">
                <a:solidFill>
                  <a:srgbClr val="747676"/>
                </a:solidFill>
              </a:defRPr>
            </a:lvl1pPr>
          </a:lstStyle>
          <a:p>
            <a:pPr/>
            <a:r>
              <a:t>Why are plays important? How do we read plays? &amp; An introduction to the different types of plays.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3">
            <a:hueOff val="278599"/>
            <a:satOff val="19149"/>
            <a:lumOff val="6862"/>
          </a:schemeClr>
        </a:solidFill>
      </p:bgPr>
    </p:bg>
    <p:spTree>
      <p:nvGrpSpPr>
        <p:cNvPr id="1" name=""/>
        <p:cNvGrpSpPr/>
        <p:nvPr/>
      </p:nvGrpSpPr>
      <p:grpSpPr>
        <a:xfrm>
          <a:off x="0" y="0"/>
          <a:ext cx="0" cy="0"/>
          <a:chOff x="0" y="0"/>
          <a:chExt cx="0" cy="0"/>
        </a:xfrm>
      </p:grpSpPr>
      <p:sp>
        <p:nvSpPr>
          <p:cNvPr id="132" name="Line"/>
          <p:cNvSpPr/>
          <p:nvPr>
            <p:ph type="body" idx="13"/>
          </p:nvPr>
        </p:nvSpPr>
        <p:spPr>
          <a:xfrm>
            <a:off x="704060" y="3986751"/>
            <a:ext cx="11875780" cy="4"/>
          </a:xfrm>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33" name="PLAYS  AND DRAMA"/>
          <p:cNvSpPr txBox="1"/>
          <p:nvPr>
            <p:ph type="ctrTitle"/>
          </p:nvPr>
        </p:nvSpPr>
        <p:spPr>
          <a:xfrm>
            <a:off x="2926699" y="-1284344"/>
            <a:ext cx="11861801" cy="5181601"/>
          </a:xfrm>
          <a:prstGeom prst="rect">
            <a:avLst/>
          </a:prstGeom>
        </p:spPr>
        <p:txBody>
          <a:bodyPr/>
          <a:lstStyle/>
          <a:p>
            <a:pPr/>
            <a:r>
              <a:t>PLAYS </a:t>
            </a:r>
            <a:br/>
            <a:r>
              <a:t>AND DRAMA</a:t>
            </a:r>
          </a:p>
        </p:txBody>
      </p:sp>
      <p:sp>
        <p:nvSpPr>
          <p:cNvPr id="134" name="Firstly, lets think about why drama and theatre are important forms of telling a story. Can anyone tell me….…"/>
          <p:cNvSpPr txBox="1"/>
          <p:nvPr>
            <p:ph type="subTitle" idx="1"/>
          </p:nvPr>
        </p:nvSpPr>
        <p:spPr>
          <a:xfrm>
            <a:off x="571499" y="4427046"/>
            <a:ext cx="11861801" cy="4819486"/>
          </a:xfrm>
          <a:prstGeom prst="rect">
            <a:avLst/>
          </a:prstGeom>
        </p:spPr>
        <p:txBody>
          <a:bodyPr/>
          <a:lstStyle/>
          <a:p>
            <a:pPr defTabSz="385572">
              <a:defRPr sz="4092"/>
            </a:pPr>
            <a:r>
              <a:t>Firstly, lets think about why drama and theatre are important forms of telling a story. Can anyone tell me….</a:t>
            </a:r>
          </a:p>
          <a:p>
            <a:pPr defTabSz="385572">
              <a:defRPr sz="4092"/>
            </a:pPr>
          </a:p>
          <a:p>
            <a:pPr marL="465200" indent="-465200" defTabSz="385572">
              <a:buSzPct val="45000"/>
              <a:buBlip>
                <a:blip r:embed="rId2"/>
              </a:buBlip>
              <a:defRPr sz="4092"/>
            </a:pPr>
            <a:r>
              <a:t>What their favourite play is?</a:t>
            </a:r>
            <a:br/>
            <a:br/>
            <a:r>
              <a:t>AND</a:t>
            </a:r>
            <a:br/>
          </a:p>
          <a:p>
            <a:pPr marL="465200" indent="-465200" defTabSz="385572">
              <a:buSzPct val="45000"/>
              <a:buBlip>
                <a:blip r:embed="rId2"/>
              </a:buBlip>
              <a:defRPr sz="4092"/>
            </a:pPr>
            <a:r>
              <a:t>What they think makes reading a play different from reading a story?</a:t>
            </a:r>
          </a:p>
        </p:txBody>
      </p:sp>
      <p:pic>
        <p:nvPicPr>
          <p:cNvPr id="135" name="Image" descr="Image"/>
          <p:cNvPicPr>
            <a:picLocks noChangeAspect="1"/>
          </p:cNvPicPr>
          <p:nvPr/>
        </p:nvPicPr>
        <p:blipFill>
          <a:blip r:embed="rId3">
            <a:extLst/>
          </a:blip>
          <a:stretch>
            <a:fillRect/>
          </a:stretch>
        </p:blipFill>
        <p:spPr>
          <a:xfrm>
            <a:off x="1065931" y="537859"/>
            <a:ext cx="3166948" cy="30086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Line"/>
          <p:cNvSpPr/>
          <p:nvPr>
            <p:ph type="body" idx="14"/>
          </p:nvPr>
        </p:nvSpPr>
        <p:spPr>
          <a:xfrm>
            <a:off x="7029449" y="1079499"/>
            <a:ext cx="5397501" cy="1"/>
          </a:xfrm>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38" name="READING PLAYS"/>
          <p:cNvSpPr txBox="1"/>
          <p:nvPr>
            <p:ph type="title"/>
          </p:nvPr>
        </p:nvSpPr>
        <p:spPr>
          <a:xfrm>
            <a:off x="7023100" y="279468"/>
            <a:ext cx="5584061" cy="1168332"/>
          </a:xfrm>
          <a:prstGeom prst="rect">
            <a:avLst/>
          </a:prstGeom>
        </p:spPr>
        <p:txBody>
          <a:bodyPr/>
          <a:lstStyle>
            <a:lvl1pPr algn="ctr">
              <a:defRPr sz="6300"/>
            </a:lvl1pPr>
          </a:lstStyle>
          <a:p>
            <a:pPr/>
            <a:r>
              <a:t>READING PLAYS</a:t>
            </a:r>
          </a:p>
        </p:txBody>
      </p:sp>
      <p:sp>
        <p:nvSpPr>
          <p:cNvPr id="139" name="Plays are written to be both read on the page as literature, as well as to be enjoyed as a live performance.…"/>
          <p:cNvSpPr txBox="1"/>
          <p:nvPr>
            <p:ph type="body" idx="1"/>
          </p:nvPr>
        </p:nvSpPr>
        <p:spPr>
          <a:xfrm>
            <a:off x="5703711" y="1287584"/>
            <a:ext cx="7053172" cy="8453814"/>
          </a:xfrm>
          <a:prstGeom prst="rect">
            <a:avLst/>
          </a:prstGeom>
        </p:spPr>
        <p:txBody>
          <a:bodyPr/>
          <a:lstStyle/>
          <a:p>
            <a:pPr marL="180127" indent="-180127" defTabSz="420623">
              <a:lnSpc>
                <a:spcPts val="3800"/>
              </a:lnSpc>
              <a:spcBef>
                <a:spcPts val="0"/>
              </a:spcBef>
              <a:buBlip>
                <a:blip r:embed="rId2"/>
              </a:buBlip>
              <a:defRPr sz="2054">
                <a:solidFill>
                  <a:srgbClr val="414B56"/>
                </a:solidFill>
              </a:defRPr>
            </a:pPr>
            <a:r>
              <a:t> Plays are written to be both read </a:t>
            </a:r>
            <a:r>
              <a:rPr b="1"/>
              <a:t>on the page</a:t>
            </a:r>
            <a:r>
              <a:t> as literature, as well as to be enjoyed as a </a:t>
            </a:r>
            <a:r>
              <a:rPr b="1"/>
              <a:t>live performance</a:t>
            </a:r>
            <a:r>
              <a:t>.</a:t>
            </a:r>
          </a:p>
          <a:p>
            <a:pPr marL="180127" indent="-180127" defTabSz="420623">
              <a:lnSpc>
                <a:spcPts val="3800"/>
              </a:lnSpc>
              <a:spcBef>
                <a:spcPts val="0"/>
              </a:spcBef>
              <a:buBlip>
                <a:blip r:embed="rId2"/>
              </a:buBlip>
              <a:defRPr sz="2054">
                <a:solidFill>
                  <a:srgbClr val="414B56"/>
                </a:solidFill>
              </a:defRPr>
            </a:pPr>
          </a:p>
          <a:p>
            <a:pPr marL="180127" indent="-180127" defTabSz="420623">
              <a:lnSpc>
                <a:spcPts val="3800"/>
              </a:lnSpc>
              <a:spcBef>
                <a:spcPts val="0"/>
              </a:spcBef>
              <a:buBlip>
                <a:blip r:embed="rId2"/>
              </a:buBlip>
              <a:defRPr sz="2054">
                <a:solidFill>
                  <a:srgbClr val="414B56"/>
                </a:solidFill>
              </a:defRPr>
            </a:pPr>
            <a:r>
              <a:t>Since plays usually take around </a:t>
            </a:r>
            <a:r>
              <a:rPr b="1"/>
              <a:t>two to three hours</a:t>
            </a:r>
            <a:r>
              <a:t> to be performed on the stage, they must be </a:t>
            </a:r>
            <a:r>
              <a:rPr b="1"/>
              <a:t>well developed </a:t>
            </a:r>
            <a:r>
              <a:t>whilst using </a:t>
            </a:r>
            <a:r>
              <a:rPr b="1"/>
              <a:t>far fewer words</a:t>
            </a:r>
            <a:r>
              <a:t> than a novel to tell their story.</a:t>
            </a:r>
            <a:br/>
          </a:p>
          <a:p>
            <a:pPr marL="180127" indent="-180127" defTabSz="420623">
              <a:lnSpc>
                <a:spcPts val="3800"/>
              </a:lnSpc>
              <a:spcBef>
                <a:spcPts val="0"/>
              </a:spcBef>
              <a:buBlip>
                <a:blip r:embed="rId2"/>
              </a:buBlip>
              <a:defRPr sz="2054">
                <a:solidFill>
                  <a:srgbClr val="414B56"/>
                </a:solidFill>
              </a:defRPr>
            </a:pPr>
            <a:r>
              <a:t>Reading a play is quite different from reading a short story or novel, and </a:t>
            </a:r>
            <a:r>
              <a:rPr b="1"/>
              <a:t>requires extra skills</a:t>
            </a:r>
            <a:r>
              <a:t> of the reader.</a:t>
            </a:r>
            <a:br/>
          </a:p>
          <a:p>
            <a:pPr marL="180127" indent="-180127" defTabSz="420623">
              <a:lnSpc>
                <a:spcPts val="3800"/>
              </a:lnSpc>
              <a:spcBef>
                <a:spcPts val="0"/>
              </a:spcBef>
              <a:buBlip>
                <a:blip r:embed="rId2"/>
              </a:buBlip>
              <a:defRPr sz="2054">
                <a:solidFill>
                  <a:srgbClr val="414B56"/>
                </a:solidFill>
              </a:defRPr>
            </a:pPr>
            <a:r>
              <a:t>With </a:t>
            </a:r>
            <a:r>
              <a:rPr b="1"/>
              <a:t>little description</a:t>
            </a:r>
            <a:r>
              <a:t> and only the playwright's</a:t>
            </a:r>
            <a:r>
              <a:rPr b="1"/>
              <a:t> stage directions</a:t>
            </a:r>
            <a:r>
              <a:t> as clues, it's up to you to imagine the </a:t>
            </a:r>
            <a:r>
              <a:rPr b="1"/>
              <a:t>setting</a:t>
            </a:r>
            <a:r>
              <a:t>, the </a:t>
            </a:r>
            <a:r>
              <a:rPr b="1"/>
              <a:t>main characters</a:t>
            </a:r>
            <a:r>
              <a:t>, and the</a:t>
            </a:r>
            <a:r>
              <a:rPr b="1"/>
              <a:t> action</a:t>
            </a:r>
            <a:r>
              <a:t>.</a:t>
            </a:r>
            <a:br/>
          </a:p>
          <a:p>
            <a:pPr marL="180127" indent="-180127" defTabSz="420623">
              <a:lnSpc>
                <a:spcPts val="3800"/>
              </a:lnSpc>
              <a:spcBef>
                <a:spcPts val="0"/>
              </a:spcBef>
              <a:buBlip>
                <a:blip r:embed="rId2"/>
              </a:buBlip>
              <a:defRPr sz="2054">
                <a:solidFill>
                  <a:srgbClr val="414B56"/>
                </a:solidFill>
              </a:defRPr>
            </a:pPr>
            <a:r>
              <a:t>Since a play consists mostly of </a:t>
            </a:r>
            <a:r>
              <a:rPr b="1"/>
              <a:t>dialogue</a:t>
            </a:r>
            <a:r>
              <a:t>, you must provide the "voices" yourself and determine in your mind </a:t>
            </a:r>
            <a:r>
              <a:rPr b="1"/>
              <a:t>how each character sounds</a:t>
            </a:r>
            <a:r>
              <a:t>.</a:t>
            </a:r>
          </a:p>
          <a:p>
            <a:pPr marL="180127" indent="-180127" defTabSz="420623">
              <a:lnSpc>
                <a:spcPts val="3800"/>
              </a:lnSpc>
              <a:spcBef>
                <a:spcPts val="0"/>
              </a:spcBef>
              <a:buBlip>
                <a:blip r:embed="rId2"/>
              </a:buBlip>
              <a:defRPr sz="2054">
                <a:solidFill>
                  <a:srgbClr val="414B56"/>
                </a:solidFill>
              </a:defRPr>
            </a:pPr>
          </a:p>
          <a:p>
            <a:pPr marL="180127" indent="-180127" defTabSz="420623">
              <a:lnSpc>
                <a:spcPts val="3800"/>
              </a:lnSpc>
              <a:spcBef>
                <a:spcPts val="0"/>
              </a:spcBef>
              <a:buBlip>
                <a:blip r:embed="rId2"/>
              </a:buBlip>
              <a:defRPr sz="2054">
                <a:solidFill>
                  <a:srgbClr val="414B56"/>
                </a:solidFill>
              </a:defRPr>
            </a:pPr>
            <a:r>
              <a:t>This is what makes reading plays </a:t>
            </a:r>
            <a:r>
              <a:rPr b="1"/>
              <a:t>FUN</a:t>
            </a:r>
            <a:r>
              <a:t>, because we can all</a:t>
            </a:r>
            <a:r>
              <a:rPr b="1"/>
              <a:t> interpret </a:t>
            </a:r>
            <a:r>
              <a:t>the story and characters differently and use our imaginations to </a:t>
            </a:r>
            <a:r>
              <a:rPr b="1"/>
              <a:t>make them come to life</a:t>
            </a:r>
            <a:r>
              <a:t>!</a:t>
            </a:r>
          </a:p>
        </p:txBody>
      </p:sp>
      <p:sp>
        <p:nvSpPr>
          <p:cNvPr id="140" name="Rectangle"/>
          <p:cNvSpPr/>
          <p:nvPr/>
        </p:nvSpPr>
        <p:spPr>
          <a:xfrm>
            <a:off x="-110534" y="-115896"/>
            <a:ext cx="5584062" cy="9985392"/>
          </a:xfrm>
          <a:prstGeom prst="rect">
            <a:avLst/>
          </a:prstGeom>
          <a:solidFill>
            <a:schemeClr val="accent3">
              <a:hueOff val="278599"/>
              <a:satOff val="19149"/>
              <a:lumOff val="6862"/>
            </a:schemeClr>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pic>
        <p:nvPicPr>
          <p:cNvPr id="141" name="Image" descr="Image"/>
          <p:cNvPicPr>
            <a:picLocks noChangeAspect="1"/>
          </p:cNvPicPr>
          <p:nvPr/>
        </p:nvPicPr>
        <p:blipFill>
          <a:blip r:embed="rId3">
            <a:extLst/>
          </a:blip>
          <a:stretch>
            <a:fillRect/>
          </a:stretch>
        </p:blipFill>
        <p:spPr>
          <a:xfrm>
            <a:off x="399716" y="1581053"/>
            <a:ext cx="4563561" cy="65914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747676"/>
        </a:solidFill>
      </p:bgPr>
    </p:bg>
    <p:spTree>
      <p:nvGrpSpPr>
        <p:cNvPr id="1" name=""/>
        <p:cNvGrpSpPr/>
        <p:nvPr/>
      </p:nvGrpSpPr>
      <p:grpSpPr>
        <a:xfrm>
          <a:off x="0" y="0"/>
          <a:ext cx="0" cy="0"/>
          <a:chOff x="0" y="0"/>
          <a:chExt cx="0" cy="0"/>
        </a:xfrm>
      </p:grpSpPr>
      <p:sp>
        <p:nvSpPr>
          <p:cNvPr id="143" name="Line"/>
          <p:cNvSpPr/>
          <p:nvPr>
            <p:ph type="body" idx="14"/>
          </p:nvPr>
        </p:nvSpPr>
        <p:spPr>
          <a:xfrm flipV="1">
            <a:off x="154882" y="973049"/>
            <a:ext cx="6451600" cy="3"/>
          </a:xfrm>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44" name="WHY ARE PLAYS IMPORTANT?"/>
          <p:cNvSpPr txBox="1"/>
          <p:nvPr>
            <p:ph type="title"/>
          </p:nvPr>
        </p:nvSpPr>
        <p:spPr>
          <a:xfrm>
            <a:off x="325316" y="-488982"/>
            <a:ext cx="4790530" cy="4406978"/>
          </a:xfrm>
          <a:prstGeom prst="rect">
            <a:avLst/>
          </a:prstGeom>
        </p:spPr>
        <p:txBody>
          <a:bodyPr/>
          <a:lstStyle>
            <a:lvl1pPr algn="l" defTabSz="461518">
              <a:defRPr sz="9559">
                <a:solidFill>
                  <a:schemeClr val="accent3">
                    <a:hueOff val="278599"/>
                    <a:satOff val="19149"/>
                    <a:lumOff val="6862"/>
                  </a:schemeClr>
                </a:solidFill>
              </a:defRPr>
            </a:lvl1pPr>
          </a:lstStyle>
          <a:p>
            <a:pPr/>
            <a:r>
              <a:t>WHY ARE PLAYS IMPORTANT?</a:t>
            </a:r>
          </a:p>
        </p:txBody>
      </p:sp>
      <p:sp>
        <p:nvSpPr>
          <p:cNvPr id="145" name="Reading or watching a performance of a play allows you to see a story played out in real time before your eyes and the stories of your imagination coming to life…"/>
          <p:cNvSpPr txBox="1"/>
          <p:nvPr>
            <p:ph type="body" idx="1"/>
          </p:nvPr>
        </p:nvSpPr>
        <p:spPr>
          <a:xfrm>
            <a:off x="6157966" y="222718"/>
            <a:ext cx="6619624" cy="9026682"/>
          </a:xfrm>
          <a:prstGeom prst="rect">
            <a:avLst/>
          </a:prstGeom>
        </p:spPr>
        <p:txBody>
          <a:bodyPr/>
          <a:lstStyle/>
          <a:p>
            <a:pPr marL="500443" indent="-500443" defTabSz="414781">
              <a:spcBef>
                <a:spcPts val="400"/>
              </a:spcBef>
              <a:buSzPct val="45000"/>
              <a:buBlip>
                <a:blip r:embed="rId2"/>
              </a:buBlip>
              <a:defRPr sz="3407">
                <a:solidFill>
                  <a:schemeClr val="accent3">
                    <a:hueOff val="278599"/>
                    <a:satOff val="19149"/>
                    <a:lumOff val="6862"/>
                  </a:schemeClr>
                </a:solidFill>
              </a:defRPr>
            </a:pPr>
            <a:r>
              <a:t>Reading or watching a performance of a play allows you to see a story played out in real time before your eyes and the stories of your imagination coming to life</a:t>
            </a:r>
            <a:br/>
          </a:p>
          <a:p>
            <a:pPr marL="500443" indent="-500443" defTabSz="414781">
              <a:spcBef>
                <a:spcPts val="400"/>
              </a:spcBef>
              <a:buSzPct val="45000"/>
              <a:buBlip>
                <a:blip r:embed="rId2"/>
              </a:buBlip>
              <a:defRPr sz="3407">
                <a:solidFill>
                  <a:schemeClr val="accent3">
                    <a:hueOff val="278599"/>
                    <a:satOff val="19149"/>
                    <a:lumOff val="6862"/>
                  </a:schemeClr>
                </a:solidFill>
              </a:defRPr>
            </a:pPr>
            <a:r>
              <a:t>Some of the best literature available to us comes in the form of plays. Think of Shakespeare, whose work has existed for over four hundred years and is still performed to huge crowds all over the world today</a:t>
            </a:r>
            <a:br/>
          </a:p>
          <a:p>
            <a:pPr marL="500443" indent="-500443" defTabSz="414781">
              <a:spcBef>
                <a:spcPts val="400"/>
              </a:spcBef>
              <a:buSzPct val="45000"/>
              <a:buBlip>
                <a:blip r:embed="rId2"/>
              </a:buBlip>
              <a:defRPr sz="3407">
                <a:solidFill>
                  <a:schemeClr val="accent3">
                    <a:hueOff val="278599"/>
                    <a:satOff val="19149"/>
                    <a:lumOff val="6862"/>
                  </a:schemeClr>
                </a:solidFill>
              </a:defRPr>
            </a:pPr>
            <a:r>
              <a:t>Some people say that plays are often a mirror or reflection of society, and can take political, social and economical trends or topics currently happening and turn them into a story for dramatic effect </a:t>
            </a:r>
          </a:p>
        </p:txBody>
      </p:sp>
      <p:pic>
        <p:nvPicPr>
          <p:cNvPr id="146" name="Image" descr="Image"/>
          <p:cNvPicPr>
            <a:picLocks noChangeAspect="1"/>
          </p:cNvPicPr>
          <p:nvPr/>
        </p:nvPicPr>
        <p:blipFill>
          <a:blip r:embed="rId3">
            <a:extLst/>
          </a:blip>
          <a:stretch>
            <a:fillRect/>
          </a:stretch>
        </p:blipFill>
        <p:spPr>
          <a:xfrm>
            <a:off x="476851" y="4350603"/>
            <a:ext cx="5504667" cy="3963360"/>
          </a:xfrm>
          <a:prstGeom prst="rect">
            <a:avLst/>
          </a:prstGeom>
          <a:ln w="12700">
            <a:miter lim="400000"/>
          </a:ln>
          <a:effectLst>
            <a:reflection blurRad="0" stA="10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Rectangle"/>
          <p:cNvSpPr/>
          <p:nvPr/>
        </p:nvSpPr>
        <p:spPr>
          <a:xfrm>
            <a:off x="640591" y="6798318"/>
            <a:ext cx="11723617" cy="2521778"/>
          </a:xfrm>
          <a:prstGeom prst="rect">
            <a:avLst/>
          </a:prstGeom>
          <a:solidFill>
            <a:schemeClr val="accent3">
              <a:hueOff val="278599"/>
              <a:satOff val="19149"/>
              <a:lumOff val="6862"/>
            </a:schemeClr>
          </a:solidFill>
          <a:ln w="12700">
            <a:miter lim="400000"/>
          </a:ln>
        </p:spPr>
        <p:txBody>
          <a:bodyPr lIns="50800" tIns="50800" rIns="50800" bIns="50800" anchor="ctr"/>
          <a:lstStyle/>
          <a:p>
            <a:pPr algn="ctr">
              <a:spcBef>
                <a:spcPts val="0"/>
              </a:spcBef>
              <a:defRPr i="0" spc="0" sz="2400">
                <a:solidFill>
                  <a:srgbClr val="FFFFFF"/>
                </a:solidFill>
                <a:latin typeface="DIN Alternate"/>
                <a:ea typeface="DIN Alternate"/>
                <a:cs typeface="DIN Alternate"/>
                <a:sym typeface="DIN Alternate"/>
              </a:defRPr>
            </a:pPr>
          </a:p>
        </p:txBody>
      </p:sp>
      <p:sp>
        <p:nvSpPr>
          <p:cNvPr id="149" name="Line"/>
          <p:cNvSpPr/>
          <p:nvPr>
            <p:ph type="body" idx="13"/>
          </p:nvPr>
        </p:nvSpPr>
        <p:spPr>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50" name="HOW TO READ PLAYS…."/>
          <p:cNvSpPr txBox="1"/>
          <p:nvPr>
            <p:ph type="title"/>
          </p:nvPr>
        </p:nvSpPr>
        <p:spPr>
          <a:xfrm>
            <a:off x="609374" y="300994"/>
            <a:ext cx="10557429" cy="1866419"/>
          </a:xfrm>
          <a:prstGeom prst="rect">
            <a:avLst/>
          </a:prstGeom>
        </p:spPr>
        <p:txBody>
          <a:bodyPr/>
          <a:lstStyle>
            <a:lvl1pPr>
              <a:defRPr sz="10700">
                <a:solidFill>
                  <a:schemeClr val="accent3">
                    <a:hueOff val="278599"/>
                    <a:satOff val="19149"/>
                    <a:lumOff val="6862"/>
                  </a:schemeClr>
                </a:solidFill>
              </a:defRPr>
            </a:lvl1pPr>
          </a:lstStyle>
          <a:p>
            <a:pPr/>
            <a:r>
              <a:t>HOW TO READ PLAYS….</a:t>
            </a:r>
          </a:p>
        </p:txBody>
      </p:sp>
      <p:sp>
        <p:nvSpPr>
          <p:cNvPr id="151" name="There is no one way to read a play, however the best way to read a play is in a group with each person choosing a character and reading aloud. As plays are mostly made up of dialogue (conversation between the speakers) or monologue (conversations the characters can have with themselves) it is good to get an idea of the action taking place in order to visualise it and see it carried out in front of you.…"/>
          <p:cNvSpPr txBox="1"/>
          <p:nvPr>
            <p:ph type="body" idx="1"/>
          </p:nvPr>
        </p:nvSpPr>
        <p:spPr>
          <a:xfrm>
            <a:off x="571500" y="2087457"/>
            <a:ext cx="11861801" cy="7226301"/>
          </a:xfrm>
          <a:prstGeom prst="rect">
            <a:avLst/>
          </a:prstGeom>
        </p:spPr>
        <p:txBody>
          <a:bodyPr/>
          <a:lstStyle/>
          <a:p>
            <a:pPr marL="314833" indent="-314833" defTabSz="391414">
              <a:spcBef>
                <a:spcPts val="1200"/>
              </a:spcBef>
              <a:buBlip>
                <a:blip r:embed="rId2"/>
              </a:buBlip>
              <a:defRPr sz="2144"/>
            </a:pPr>
            <a:r>
              <a:t>There is </a:t>
            </a:r>
            <a:r>
              <a:rPr b="1"/>
              <a:t>no one way to read a play</a:t>
            </a:r>
            <a:r>
              <a:t>, however the best way to read a play is</a:t>
            </a:r>
            <a:r>
              <a:rPr b="1"/>
              <a:t> in a group</a:t>
            </a:r>
            <a:r>
              <a:t> with each person choosing a character and </a:t>
            </a:r>
            <a:r>
              <a:rPr b="1"/>
              <a:t>reading aloud</a:t>
            </a:r>
            <a:r>
              <a:t>. As plays are mostly made up of </a:t>
            </a:r>
            <a:r>
              <a:rPr b="1"/>
              <a:t>dialogue </a:t>
            </a:r>
            <a:r>
              <a:t>(conversation between the speakers) or </a:t>
            </a:r>
            <a:r>
              <a:rPr b="1"/>
              <a:t>monologue</a:t>
            </a:r>
            <a:r>
              <a:t> (conversations the characters can have with themselves) it is good to get an idea of the </a:t>
            </a:r>
            <a:r>
              <a:rPr b="1"/>
              <a:t>action</a:t>
            </a:r>
            <a:r>
              <a:t> taking place in order to </a:t>
            </a:r>
            <a:r>
              <a:rPr b="1"/>
              <a:t>visualise</a:t>
            </a:r>
            <a:r>
              <a:t> it and see it carried out in front of you.</a:t>
            </a:r>
          </a:p>
          <a:p>
            <a:pPr marL="314833" indent="-314833" defTabSz="391414">
              <a:spcBef>
                <a:spcPts val="1200"/>
              </a:spcBef>
              <a:buBlip>
                <a:blip r:embed="rId2"/>
              </a:buBlip>
              <a:defRPr sz="2144"/>
            </a:pPr>
            <a:r>
              <a:t>Lots of famous and well known plays use </a:t>
            </a:r>
            <a:r>
              <a:rPr b="1"/>
              <a:t>Old English</a:t>
            </a:r>
            <a:r>
              <a:t>, an archaic version of the dialect that we speak today. With older texts, a </a:t>
            </a:r>
            <a:r>
              <a:rPr b="1"/>
              <a:t>modern translation</a:t>
            </a:r>
            <a:r>
              <a:t> is almost always available to help you understand the words we may be unsure of.</a:t>
            </a:r>
          </a:p>
          <a:p>
            <a:pPr marL="314833" indent="-314833" algn="ctr" defTabSz="391414">
              <a:spcBef>
                <a:spcPts val="1200"/>
              </a:spcBef>
              <a:buBlip>
                <a:blip r:embed="rId2"/>
              </a:buBlip>
              <a:defRPr sz="2144"/>
            </a:pPr>
            <a:r>
              <a:t>Pay attention to the </a:t>
            </a:r>
            <a:r>
              <a:rPr b="1"/>
              <a:t>stage directions</a:t>
            </a:r>
            <a:r>
              <a:t>! These may seem unimportant, but they can tell a lot about the story you are reading. Stage directions are </a:t>
            </a:r>
            <a:r>
              <a:rPr b="1"/>
              <a:t>instructions </a:t>
            </a:r>
            <a:r>
              <a:t>written in the script of a play that gives </a:t>
            </a:r>
            <a:r>
              <a:rPr b="1"/>
              <a:t>direction</a:t>
            </a:r>
            <a:r>
              <a:t> to the actors or </a:t>
            </a:r>
            <a:r>
              <a:rPr b="1"/>
              <a:t>information</a:t>
            </a:r>
            <a:r>
              <a:t> about the </a:t>
            </a:r>
            <a:r>
              <a:rPr b="1"/>
              <a:t>scenery</a:t>
            </a:r>
            <a:r>
              <a:t>. For example:</a:t>
            </a:r>
            <a:br/>
            <a:br/>
            <a:br/>
            <a:r>
              <a:rPr sz="3417">
                <a:solidFill>
                  <a:srgbClr val="747676"/>
                </a:solidFill>
                <a:latin typeface="+mn-lt"/>
                <a:ea typeface="+mn-ea"/>
                <a:cs typeface="+mn-cs"/>
                <a:sym typeface="DIN Condensed"/>
              </a:rPr>
              <a:t>(JIM is looking through his bag. EDDIE comes up and pushes him.)</a:t>
            </a:r>
            <a:endParaRPr sz="3417">
              <a:solidFill>
                <a:srgbClr val="747676"/>
              </a:solidFill>
              <a:latin typeface="+mn-lt"/>
              <a:ea typeface="+mn-ea"/>
              <a:cs typeface="+mn-cs"/>
              <a:sym typeface="DIN Condensed"/>
            </a:endParaRPr>
          </a:p>
          <a:p>
            <a:pPr marL="0" indent="0" algn="ctr" defTabSz="306324">
              <a:lnSpc>
                <a:spcPts val="5200"/>
              </a:lnSpc>
              <a:spcBef>
                <a:spcPts val="1000"/>
              </a:spcBef>
              <a:buSzTx/>
              <a:buNone/>
              <a:defRPr sz="3417">
                <a:solidFill>
                  <a:srgbClr val="747676"/>
                </a:solidFill>
                <a:latin typeface="+mn-lt"/>
                <a:ea typeface="+mn-ea"/>
                <a:cs typeface="+mn-cs"/>
                <a:sym typeface="DIN Condensed"/>
              </a:defRPr>
            </a:pPr>
            <a:r>
              <a:t>JIM: (angrily) What do you think you're doing?</a:t>
            </a:r>
          </a:p>
          <a:p>
            <a:pPr marL="0" indent="0" algn="ctr" defTabSz="306324">
              <a:lnSpc>
                <a:spcPts val="5200"/>
              </a:lnSpc>
              <a:spcBef>
                <a:spcPts val="1000"/>
              </a:spcBef>
              <a:buSzTx/>
              <a:buNone/>
              <a:defRPr sz="804">
                <a:solidFill>
                  <a:srgbClr val="747676"/>
                </a:solidFill>
                <a:latin typeface="Arial"/>
                <a:ea typeface="Arial"/>
                <a:cs typeface="Arial"/>
                <a:sym typeface="Arial"/>
              </a:defRPr>
            </a:pPr>
            <a:r>
              <a:rPr sz="3417">
                <a:latin typeface="+mn-lt"/>
                <a:ea typeface="+mn-ea"/>
                <a:cs typeface="+mn-cs"/>
                <a:sym typeface="DIN Condensed"/>
              </a:rPr>
              <a:t>EDDIE: Oh, sorry, did I hurt you? I was just wondering what you had in that bag.</a:t>
            </a:r>
            <a:b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3">
            <a:hueOff val="278599"/>
            <a:satOff val="19149"/>
            <a:lumOff val="6862"/>
          </a:schemeClr>
        </a:solidFill>
      </p:bgPr>
    </p:bg>
    <p:spTree>
      <p:nvGrpSpPr>
        <p:cNvPr id="1" name=""/>
        <p:cNvGrpSpPr/>
        <p:nvPr/>
      </p:nvGrpSpPr>
      <p:grpSpPr>
        <a:xfrm>
          <a:off x="0" y="0"/>
          <a:ext cx="0" cy="0"/>
          <a:chOff x="0" y="0"/>
          <a:chExt cx="0" cy="0"/>
        </a:xfrm>
      </p:grpSpPr>
      <p:sp>
        <p:nvSpPr>
          <p:cNvPr id="153" name="Line"/>
          <p:cNvSpPr/>
          <p:nvPr>
            <p:ph type="body" idx="13"/>
          </p:nvPr>
        </p:nvSpPr>
        <p:spPr>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54" name="Different types of plays"/>
          <p:cNvSpPr txBox="1"/>
          <p:nvPr>
            <p:ph type="title"/>
          </p:nvPr>
        </p:nvSpPr>
        <p:spPr>
          <a:xfrm>
            <a:off x="544559" y="434948"/>
            <a:ext cx="11915682" cy="1314504"/>
          </a:xfrm>
          <a:prstGeom prst="rect">
            <a:avLst/>
          </a:prstGeom>
        </p:spPr>
        <p:txBody>
          <a:bodyPr/>
          <a:lstStyle>
            <a:lvl1pPr algn="ctr">
              <a:defRPr sz="8000"/>
            </a:lvl1pPr>
          </a:lstStyle>
          <a:p>
            <a:pPr/>
            <a:r>
              <a:t>Different types of plays</a:t>
            </a:r>
          </a:p>
        </p:txBody>
      </p:sp>
      <p:sp>
        <p:nvSpPr>
          <p:cNvPr id="155" name="There are lots and lots and LOTS of different types of plays. Here are some of the most commonly used:…"/>
          <p:cNvSpPr txBox="1"/>
          <p:nvPr>
            <p:ph type="body" idx="1"/>
          </p:nvPr>
        </p:nvSpPr>
        <p:spPr>
          <a:prstGeom prst="rect">
            <a:avLst/>
          </a:prstGeom>
        </p:spPr>
        <p:txBody>
          <a:bodyPr/>
          <a:lstStyle/>
          <a:p>
            <a:pPr marL="0" indent="0">
              <a:buSzTx/>
              <a:buNone/>
              <a:defRPr b="1"/>
            </a:pPr>
            <a:r>
              <a:t>There are lots and lots and LOTS of different types of plays. Here are some of the most commonly used:</a:t>
            </a:r>
          </a:p>
          <a:p>
            <a:pPr algn="ctr">
              <a:buBlip>
                <a:blip r:embed="rId2"/>
              </a:buBlip>
            </a:pPr>
            <a:r>
              <a:rPr b="1"/>
              <a:t>Musical theatre</a:t>
            </a:r>
            <a:r>
              <a:t> - </a:t>
            </a:r>
            <a:r>
              <a:rPr i="1"/>
              <a:t>Musicals are plays that are performed in completely in song and dance form. Musicals were made immensely popular by London’s West End to New York’s Broadway theatre.</a:t>
            </a:r>
          </a:p>
        </p:txBody>
      </p:sp>
      <p:pic>
        <p:nvPicPr>
          <p:cNvPr id="156" name="Image" descr="Image"/>
          <p:cNvPicPr>
            <a:picLocks noChangeAspect="1"/>
          </p:cNvPicPr>
          <p:nvPr/>
        </p:nvPicPr>
        <p:blipFill>
          <a:blip r:embed="rId3">
            <a:extLst/>
          </a:blip>
          <a:stretch>
            <a:fillRect/>
          </a:stretch>
        </p:blipFill>
        <p:spPr>
          <a:xfrm>
            <a:off x="473429" y="5408720"/>
            <a:ext cx="5915890" cy="3943927"/>
          </a:xfrm>
          <a:prstGeom prst="rect">
            <a:avLst/>
          </a:prstGeom>
          <a:ln w="12700">
            <a:miter lim="400000"/>
          </a:ln>
        </p:spPr>
      </p:pic>
      <p:pic>
        <p:nvPicPr>
          <p:cNvPr id="157" name="Image" descr="Image"/>
          <p:cNvPicPr>
            <a:picLocks noChangeAspect="1"/>
          </p:cNvPicPr>
          <p:nvPr/>
        </p:nvPicPr>
        <p:blipFill>
          <a:blip r:embed="rId4">
            <a:extLst/>
          </a:blip>
          <a:stretch>
            <a:fillRect/>
          </a:stretch>
        </p:blipFill>
        <p:spPr>
          <a:xfrm>
            <a:off x="6887270" y="5133679"/>
            <a:ext cx="5369186" cy="449400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3">
            <a:hueOff val="278599"/>
            <a:satOff val="19149"/>
            <a:lumOff val="6862"/>
          </a:schemeClr>
        </a:solidFill>
      </p:bgPr>
    </p:bg>
    <p:spTree>
      <p:nvGrpSpPr>
        <p:cNvPr id="1" name=""/>
        <p:cNvGrpSpPr/>
        <p:nvPr/>
      </p:nvGrpSpPr>
      <p:grpSpPr>
        <a:xfrm>
          <a:off x="0" y="0"/>
          <a:ext cx="0" cy="0"/>
          <a:chOff x="0" y="0"/>
          <a:chExt cx="0" cy="0"/>
        </a:xfrm>
      </p:grpSpPr>
      <p:sp>
        <p:nvSpPr>
          <p:cNvPr id="159" name="Line"/>
          <p:cNvSpPr/>
          <p:nvPr>
            <p:ph type="body" idx="13"/>
          </p:nvPr>
        </p:nvSpPr>
        <p:spPr>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60" name="Different types of plays"/>
          <p:cNvSpPr txBox="1"/>
          <p:nvPr>
            <p:ph type="title"/>
          </p:nvPr>
        </p:nvSpPr>
        <p:spPr>
          <a:xfrm>
            <a:off x="544559" y="434948"/>
            <a:ext cx="11915682" cy="1314504"/>
          </a:xfrm>
          <a:prstGeom prst="rect">
            <a:avLst/>
          </a:prstGeom>
        </p:spPr>
        <p:txBody>
          <a:bodyPr/>
          <a:lstStyle>
            <a:lvl1pPr algn="ctr">
              <a:defRPr sz="8000"/>
            </a:lvl1pPr>
          </a:lstStyle>
          <a:p>
            <a:pPr/>
            <a:r>
              <a:t>Different types of plays</a:t>
            </a:r>
          </a:p>
        </p:txBody>
      </p:sp>
      <p:sp>
        <p:nvSpPr>
          <p:cNvPr id="161" name="Fringe theatre - a form of theatre experimental in style and narrative, usually performed as a low-scale play, with very little expense going into stage decor, technical qualities, production value. The best thing about fringe theatre is usually the performance of the actors, who tell incredible stories through their performance without relying on external or decorative techniques to aid them."/>
          <p:cNvSpPr txBox="1"/>
          <p:nvPr>
            <p:ph type="body" idx="1"/>
          </p:nvPr>
        </p:nvSpPr>
        <p:spPr>
          <a:prstGeom prst="rect">
            <a:avLst/>
          </a:prstGeom>
        </p:spPr>
        <p:txBody>
          <a:bodyPr/>
          <a:lstStyle/>
          <a:p>
            <a:pPr algn="ctr">
              <a:buBlip>
                <a:blip r:embed="rId2"/>
              </a:buBlip>
            </a:pPr>
            <a:r>
              <a:rPr b="1"/>
              <a:t>Fringe theatre</a:t>
            </a:r>
            <a:r>
              <a:t> - </a:t>
            </a:r>
            <a:r>
              <a:rPr i="1"/>
              <a:t>a form of theatre experimental in style and narrative, usually performed as a low-scale play, with very little expense going into stage decor, technical qualities, production value. The best thing about fringe theatre is usually the performance of the actors, who tell incredible stories through their performance without relying on external or decorative techniques to aid them.</a:t>
            </a:r>
          </a:p>
        </p:txBody>
      </p:sp>
      <p:pic>
        <p:nvPicPr>
          <p:cNvPr id="162" name="Image" descr="Image"/>
          <p:cNvPicPr>
            <a:picLocks noChangeAspect="1"/>
          </p:cNvPicPr>
          <p:nvPr/>
        </p:nvPicPr>
        <p:blipFill>
          <a:blip r:embed="rId3">
            <a:extLst/>
          </a:blip>
          <a:stretch>
            <a:fillRect/>
          </a:stretch>
        </p:blipFill>
        <p:spPr>
          <a:xfrm>
            <a:off x="501920" y="5449749"/>
            <a:ext cx="5145703" cy="3859277"/>
          </a:xfrm>
          <a:prstGeom prst="rect">
            <a:avLst/>
          </a:prstGeom>
          <a:ln w="12700">
            <a:miter lim="400000"/>
          </a:ln>
        </p:spPr>
      </p:pic>
      <p:pic>
        <p:nvPicPr>
          <p:cNvPr id="163" name="Image" descr="Image"/>
          <p:cNvPicPr>
            <a:picLocks noChangeAspect="1"/>
          </p:cNvPicPr>
          <p:nvPr/>
        </p:nvPicPr>
        <p:blipFill>
          <a:blip r:embed="rId4">
            <a:extLst/>
          </a:blip>
          <a:srcRect l="5079" t="1619" r="4986" b="2776"/>
          <a:stretch>
            <a:fillRect/>
          </a:stretch>
        </p:blipFill>
        <p:spPr>
          <a:xfrm>
            <a:off x="6977732" y="6098889"/>
            <a:ext cx="5361782" cy="2215495"/>
          </a:xfrm>
          <a:custGeom>
            <a:avLst/>
            <a:gdLst/>
            <a:ahLst/>
            <a:cxnLst>
              <a:cxn ang="0">
                <a:pos x="wd2" y="hd2"/>
              </a:cxn>
              <a:cxn ang="5400000">
                <a:pos x="wd2" y="hd2"/>
              </a:cxn>
              <a:cxn ang="10800000">
                <a:pos x="wd2" y="hd2"/>
              </a:cxn>
              <a:cxn ang="16200000">
                <a:pos x="wd2" y="hd2"/>
              </a:cxn>
            </a:cxnLst>
            <a:rect l="0" t="0" r="r" b="b"/>
            <a:pathLst>
              <a:path w="21600" h="21492" fill="norm" stroke="1" extrusionOk="0">
                <a:moveTo>
                  <a:pt x="2010" y="0"/>
                </a:moveTo>
                <a:cubicBezTo>
                  <a:pt x="858" y="0"/>
                  <a:pt x="504" y="487"/>
                  <a:pt x="401" y="2202"/>
                </a:cubicBezTo>
                <a:cubicBezTo>
                  <a:pt x="380" y="2552"/>
                  <a:pt x="362" y="2766"/>
                  <a:pt x="337" y="2922"/>
                </a:cubicBezTo>
                <a:cubicBezTo>
                  <a:pt x="337" y="2923"/>
                  <a:pt x="337" y="2925"/>
                  <a:pt x="337" y="2926"/>
                </a:cubicBezTo>
                <a:lnTo>
                  <a:pt x="329" y="3161"/>
                </a:lnTo>
                <a:lnTo>
                  <a:pt x="269" y="3172"/>
                </a:lnTo>
                <a:lnTo>
                  <a:pt x="267" y="3172"/>
                </a:lnTo>
                <a:cubicBezTo>
                  <a:pt x="241" y="3215"/>
                  <a:pt x="211" y="3243"/>
                  <a:pt x="171" y="3257"/>
                </a:cubicBezTo>
                <a:cubicBezTo>
                  <a:pt x="16" y="3310"/>
                  <a:pt x="0" y="3419"/>
                  <a:pt x="0" y="4389"/>
                </a:cubicBezTo>
                <a:cubicBezTo>
                  <a:pt x="0" y="5179"/>
                  <a:pt x="15" y="5389"/>
                  <a:pt x="102" y="5471"/>
                </a:cubicBezTo>
                <a:cubicBezTo>
                  <a:pt x="103" y="5471"/>
                  <a:pt x="103" y="5474"/>
                  <a:pt x="104" y="5475"/>
                </a:cubicBezTo>
                <a:lnTo>
                  <a:pt x="149" y="5478"/>
                </a:lnTo>
                <a:lnTo>
                  <a:pt x="329" y="5513"/>
                </a:lnTo>
                <a:lnTo>
                  <a:pt x="329" y="5567"/>
                </a:lnTo>
                <a:lnTo>
                  <a:pt x="344" y="5575"/>
                </a:lnTo>
                <a:lnTo>
                  <a:pt x="363" y="11746"/>
                </a:lnTo>
                <a:lnTo>
                  <a:pt x="384" y="17914"/>
                </a:lnTo>
                <a:lnTo>
                  <a:pt x="1295" y="17914"/>
                </a:lnTo>
                <a:lnTo>
                  <a:pt x="2210" y="17914"/>
                </a:lnTo>
                <a:lnTo>
                  <a:pt x="2227" y="12620"/>
                </a:lnTo>
                <a:lnTo>
                  <a:pt x="2227" y="12585"/>
                </a:lnTo>
                <a:lnTo>
                  <a:pt x="2227" y="11769"/>
                </a:lnTo>
                <a:lnTo>
                  <a:pt x="2238" y="5513"/>
                </a:lnTo>
                <a:lnTo>
                  <a:pt x="2461" y="5478"/>
                </a:lnTo>
                <a:lnTo>
                  <a:pt x="2574" y="5463"/>
                </a:lnTo>
                <a:lnTo>
                  <a:pt x="2577" y="5463"/>
                </a:lnTo>
                <a:cubicBezTo>
                  <a:pt x="2665" y="5380"/>
                  <a:pt x="2668" y="5164"/>
                  <a:pt x="2668" y="4389"/>
                </a:cubicBezTo>
                <a:cubicBezTo>
                  <a:pt x="2668" y="3355"/>
                  <a:pt x="2661" y="3313"/>
                  <a:pt x="2459" y="3257"/>
                </a:cubicBezTo>
                <a:cubicBezTo>
                  <a:pt x="2392" y="3238"/>
                  <a:pt x="2347" y="3204"/>
                  <a:pt x="2315" y="3153"/>
                </a:cubicBezTo>
                <a:cubicBezTo>
                  <a:pt x="2314" y="3153"/>
                  <a:pt x="2314" y="3153"/>
                  <a:pt x="2313" y="3153"/>
                </a:cubicBezTo>
                <a:cubicBezTo>
                  <a:pt x="2230" y="3123"/>
                  <a:pt x="2201" y="3068"/>
                  <a:pt x="2211" y="2853"/>
                </a:cubicBezTo>
                <a:cubicBezTo>
                  <a:pt x="2216" y="2761"/>
                  <a:pt x="2223" y="2684"/>
                  <a:pt x="2235" y="2614"/>
                </a:cubicBezTo>
                <a:cubicBezTo>
                  <a:pt x="2243" y="2559"/>
                  <a:pt x="2255" y="2515"/>
                  <a:pt x="2267" y="2472"/>
                </a:cubicBezTo>
                <a:cubicBezTo>
                  <a:pt x="2268" y="2468"/>
                  <a:pt x="2269" y="2464"/>
                  <a:pt x="2270" y="2460"/>
                </a:cubicBezTo>
                <a:cubicBezTo>
                  <a:pt x="2278" y="2419"/>
                  <a:pt x="2289" y="2380"/>
                  <a:pt x="2302" y="2352"/>
                </a:cubicBezTo>
                <a:cubicBezTo>
                  <a:pt x="2319" y="2319"/>
                  <a:pt x="2338" y="2295"/>
                  <a:pt x="2365" y="2275"/>
                </a:cubicBezTo>
                <a:cubicBezTo>
                  <a:pt x="2408" y="2227"/>
                  <a:pt x="2458" y="2191"/>
                  <a:pt x="2521" y="2191"/>
                </a:cubicBezTo>
                <a:lnTo>
                  <a:pt x="2542" y="2191"/>
                </a:lnTo>
                <a:cubicBezTo>
                  <a:pt x="2657" y="2123"/>
                  <a:pt x="2668" y="1948"/>
                  <a:pt x="2668" y="1086"/>
                </a:cubicBezTo>
                <a:lnTo>
                  <a:pt x="2668" y="0"/>
                </a:lnTo>
                <a:lnTo>
                  <a:pt x="2010" y="0"/>
                </a:lnTo>
                <a:close/>
                <a:moveTo>
                  <a:pt x="6099" y="551"/>
                </a:moveTo>
                <a:lnTo>
                  <a:pt x="6099" y="1555"/>
                </a:lnTo>
                <a:lnTo>
                  <a:pt x="6099" y="2560"/>
                </a:lnTo>
                <a:lnTo>
                  <a:pt x="7016" y="2560"/>
                </a:lnTo>
                <a:lnTo>
                  <a:pt x="7930" y="2560"/>
                </a:lnTo>
                <a:lnTo>
                  <a:pt x="7930" y="1555"/>
                </a:lnTo>
                <a:lnTo>
                  <a:pt x="7930" y="551"/>
                </a:lnTo>
                <a:lnTo>
                  <a:pt x="7016" y="551"/>
                </a:lnTo>
                <a:lnTo>
                  <a:pt x="6099" y="551"/>
                </a:lnTo>
                <a:close/>
                <a:moveTo>
                  <a:pt x="20049" y="928"/>
                </a:moveTo>
                <a:cubicBezTo>
                  <a:pt x="20041" y="907"/>
                  <a:pt x="20016" y="942"/>
                  <a:pt x="19972" y="1020"/>
                </a:cubicBezTo>
                <a:cubicBezTo>
                  <a:pt x="19967" y="1029"/>
                  <a:pt x="19949" y="1031"/>
                  <a:pt x="19942" y="1039"/>
                </a:cubicBezTo>
                <a:cubicBezTo>
                  <a:pt x="19943" y="1071"/>
                  <a:pt x="19946" y="1101"/>
                  <a:pt x="19956" y="1116"/>
                </a:cubicBezTo>
                <a:cubicBezTo>
                  <a:pt x="19966" y="1131"/>
                  <a:pt x="19973" y="1179"/>
                  <a:pt x="19980" y="1244"/>
                </a:cubicBezTo>
                <a:cubicBezTo>
                  <a:pt x="19988" y="1298"/>
                  <a:pt x="19992" y="1364"/>
                  <a:pt x="19996" y="1440"/>
                </a:cubicBezTo>
                <a:cubicBezTo>
                  <a:pt x="20005" y="1348"/>
                  <a:pt x="20011" y="1270"/>
                  <a:pt x="20028" y="1159"/>
                </a:cubicBezTo>
                <a:cubicBezTo>
                  <a:pt x="20049" y="1025"/>
                  <a:pt x="20058" y="949"/>
                  <a:pt x="20049" y="928"/>
                </a:cubicBezTo>
                <a:close/>
                <a:moveTo>
                  <a:pt x="15171" y="1020"/>
                </a:moveTo>
                <a:cubicBezTo>
                  <a:pt x="15151" y="1019"/>
                  <a:pt x="15128" y="1024"/>
                  <a:pt x="15098" y="1043"/>
                </a:cubicBezTo>
                <a:cubicBezTo>
                  <a:pt x="15041" y="1079"/>
                  <a:pt x="14999" y="1188"/>
                  <a:pt x="14973" y="1309"/>
                </a:cubicBezTo>
                <a:cubicBezTo>
                  <a:pt x="14990" y="1243"/>
                  <a:pt x="15019" y="1201"/>
                  <a:pt x="15054" y="1205"/>
                </a:cubicBezTo>
                <a:cubicBezTo>
                  <a:pt x="15081" y="1208"/>
                  <a:pt x="15111" y="1234"/>
                  <a:pt x="15141" y="1294"/>
                </a:cubicBezTo>
                <a:cubicBezTo>
                  <a:pt x="15199" y="1410"/>
                  <a:pt x="15229" y="1578"/>
                  <a:pt x="15206" y="1667"/>
                </a:cubicBezTo>
                <a:cubicBezTo>
                  <a:pt x="15179" y="1775"/>
                  <a:pt x="15136" y="1828"/>
                  <a:pt x="15094" y="1825"/>
                </a:cubicBezTo>
                <a:cubicBezTo>
                  <a:pt x="15096" y="1825"/>
                  <a:pt x="15096" y="1829"/>
                  <a:pt x="15098" y="1829"/>
                </a:cubicBezTo>
                <a:cubicBezTo>
                  <a:pt x="15176" y="1829"/>
                  <a:pt x="15220" y="1765"/>
                  <a:pt x="15238" y="1613"/>
                </a:cubicBezTo>
                <a:cubicBezTo>
                  <a:pt x="15240" y="1563"/>
                  <a:pt x="15244" y="1523"/>
                  <a:pt x="15245" y="1463"/>
                </a:cubicBezTo>
                <a:cubicBezTo>
                  <a:pt x="15245" y="1459"/>
                  <a:pt x="15245" y="1455"/>
                  <a:pt x="15245" y="1451"/>
                </a:cubicBezTo>
                <a:cubicBezTo>
                  <a:pt x="15245" y="1448"/>
                  <a:pt x="15245" y="1451"/>
                  <a:pt x="15245" y="1448"/>
                </a:cubicBezTo>
                <a:cubicBezTo>
                  <a:pt x="15245" y="1355"/>
                  <a:pt x="15239" y="1326"/>
                  <a:pt x="15237" y="1270"/>
                </a:cubicBezTo>
                <a:cubicBezTo>
                  <a:pt x="15235" y="1208"/>
                  <a:pt x="15234" y="1127"/>
                  <a:pt x="15227" y="1093"/>
                </a:cubicBezTo>
                <a:cubicBezTo>
                  <a:pt x="15222" y="1074"/>
                  <a:pt x="15217" y="1054"/>
                  <a:pt x="15210" y="1043"/>
                </a:cubicBezTo>
                <a:cubicBezTo>
                  <a:pt x="15209" y="1042"/>
                  <a:pt x="15208" y="1040"/>
                  <a:pt x="15208" y="1039"/>
                </a:cubicBezTo>
                <a:cubicBezTo>
                  <a:pt x="15198" y="1025"/>
                  <a:pt x="15186" y="1021"/>
                  <a:pt x="15171" y="1020"/>
                </a:cubicBezTo>
                <a:close/>
                <a:moveTo>
                  <a:pt x="15094" y="1825"/>
                </a:moveTo>
                <a:cubicBezTo>
                  <a:pt x="15053" y="1821"/>
                  <a:pt x="15012" y="1761"/>
                  <a:pt x="14983" y="1648"/>
                </a:cubicBezTo>
                <a:cubicBezTo>
                  <a:pt x="14957" y="1548"/>
                  <a:pt x="14953" y="1455"/>
                  <a:pt x="14962" y="1378"/>
                </a:cubicBezTo>
                <a:cubicBezTo>
                  <a:pt x="14957" y="1415"/>
                  <a:pt x="14944" y="1449"/>
                  <a:pt x="14944" y="1486"/>
                </a:cubicBezTo>
                <a:cubicBezTo>
                  <a:pt x="14944" y="1705"/>
                  <a:pt x="14999" y="1821"/>
                  <a:pt x="15094" y="1825"/>
                </a:cubicBezTo>
                <a:close/>
                <a:moveTo>
                  <a:pt x="14962" y="1378"/>
                </a:moveTo>
                <a:cubicBezTo>
                  <a:pt x="14965" y="1355"/>
                  <a:pt x="14968" y="1332"/>
                  <a:pt x="14973" y="1309"/>
                </a:cubicBezTo>
                <a:cubicBezTo>
                  <a:pt x="14967" y="1330"/>
                  <a:pt x="14964" y="1353"/>
                  <a:pt x="14962" y="1378"/>
                </a:cubicBezTo>
                <a:close/>
                <a:moveTo>
                  <a:pt x="16242" y="1020"/>
                </a:moveTo>
                <a:cubicBezTo>
                  <a:pt x="16234" y="1021"/>
                  <a:pt x="16227" y="1027"/>
                  <a:pt x="16220" y="1032"/>
                </a:cubicBezTo>
                <a:cubicBezTo>
                  <a:pt x="16206" y="1049"/>
                  <a:pt x="16201" y="1086"/>
                  <a:pt x="16194" y="1124"/>
                </a:cubicBezTo>
                <a:cubicBezTo>
                  <a:pt x="16184" y="1188"/>
                  <a:pt x="16178" y="1264"/>
                  <a:pt x="16178" y="1436"/>
                </a:cubicBezTo>
                <a:cubicBezTo>
                  <a:pt x="16178" y="1549"/>
                  <a:pt x="16183" y="1608"/>
                  <a:pt x="16188" y="1675"/>
                </a:cubicBezTo>
                <a:cubicBezTo>
                  <a:pt x="16211" y="1777"/>
                  <a:pt x="16252" y="1829"/>
                  <a:pt x="16318" y="1829"/>
                </a:cubicBezTo>
                <a:cubicBezTo>
                  <a:pt x="16200" y="1829"/>
                  <a:pt x="16145" y="1439"/>
                  <a:pt x="16233" y="1228"/>
                </a:cubicBezTo>
                <a:cubicBezTo>
                  <a:pt x="16338" y="976"/>
                  <a:pt x="16514" y="1328"/>
                  <a:pt x="16436" y="1632"/>
                </a:cubicBezTo>
                <a:cubicBezTo>
                  <a:pt x="16408" y="1742"/>
                  <a:pt x="16354" y="1829"/>
                  <a:pt x="16318" y="1829"/>
                </a:cubicBezTo>
                <a:cubicBezTo>
                  <a:pt x="16416" y="1829"/>
                  <a:pt x="16469" y="1708"/>
                  <a:pt x="16469" y="1486"/>
                </a:cubicBezTo>
                <a:cubicBezTo>
                  <a:pt x="16469" y="1296"/>
                  <a:pt x="16402" y="1096"/>
                  <a:pt x="16318" y="1043"/>
                </a:cubicBezTo>
                <a:cubicBezTo>
                  <a:pt x="16287" y="1024"/>
                  <a:pt x="16262" y="1019"/>
                  <a:pt x="16242" y="1020"/>
                </a:cubicBezTo>
                <a:close/>
                <a:moveTo>
                  <a:pt x="17617" y="1097"/>
                </a:moveTo>
                <a:cubicBezTo>
                  <a:pt x="17495" y="1097"/>
                  <a:pt x="17461" y="1216"/>
                  <a:pt x="17461" y="1617"/>
                </a:cubicBezTo>
                <a:cubicBezTo>
                  <a:pt x="17461" y="1759"/>
                  <a:pt x="17467" y="1900"/>
                  <a:pt x="17477" y="2017"/>
                </a:cubicBezTo>
                <a:cubicBezTo>
                  <a:pt x="17480" y="2056"/>
                  <a:pt x="17484" y="2067"/>
                  <a:pt x="17488" y="2098"/>
                </a:cubicBezTo>
                <a:cubicBezTo>
                  <a:pt x="17499" y="2178"/>
                  <a:pt x="17510" y="2251"/>
                  <a:pt x="17526" y="2275"/>
                </a:cubicBezTo>
                <a:cubicBezTo>
                  <a:pt x="17529" y="2279"/>
                  <a:pt x="17532" y="2284"/>
                  <a:pt x="17534" y="2287"/>
                </a:cubicBezTo>
                <a:cubicBezTo>
                  <a:pt x="17558" y="2314"/>
                  <a:pt x="17590" y="2323"/>
                  <a:pt x="17624" y="2318"/>
                </a:cubicBezTo>
                <a:cubicBezTo>
                  <a:pt x="17685" y="2258"/>
                  <a:pt x="17735" y="2036"/>
                  <a:pt x="17750" y="1675"/>
                </a:cubicBezTo>
                <a:cubicBezTo>
                  <a:pt x="17770" y="1192"/>
                  <a:pt x="17748" y="1097"/>
                  <a:pt x="17617" y="1097"/>
                </a:cubicBezTo>
                <a:close/>
                <a:moveTo>
                  <a:pt x="19849" y="1101"/>
                </a:moveTo>
                <a:cubicBezTo>
                  <a:pt x="19787" y="1133"/>
                  <a:pt x="19720" y="1149"/>
                  <a:pt x="19635" y="1155"/>
                </a:cubicBezTo>
                <a:cubicBezTo>
                  <a:pt x="19625" y="1283"/>
                  <a:pt x="19628" y="1460"/>
                  <a:pt x="19632" y="1617"/>
                </a:cubicBezTo>
                <a:cubicBezTo>
                  <a:pt x="19635" y="1674"/>
                  <a:pt x="19639" y="1723"/>
                  <a:pt x="19645" y="1767"/>
                </a:cubicBezTo>
                <a:cubicBezTo>
                  <a:pt x="19709" y="1759"/>
                  <a:pt x="19770" y="1748"/>
                  <a:pt x="19819" y="1732"/>
                </a:cubicBezTo>
                <a:cubicBezTo>
                  <a:pt x="19824" y="1685"/>
                  <a:pt x="19822" y="1637"/>
                  <a:pt x="19819" y="1590"/>
                </a:cubicBezTo>
                <a:cubicBezTo>
                  <a:pt x="19817" y="1571"/>
                  <a:pt x="19817" y="1550"/>
                  <a:pt x="19814" y="1532"/>
                </a:cubicBezTo>
                <a:cubicBezTo>
                  <a:pt x="19807" y="1485"/>
                  <a:pt x="19797" y="1440"/>
                  <a:pt x="19779" y="1413"/>
                </a:cubicBezTo>
                <a:cubicBezTo>
                  <a:pt x="19745" y="1362"/>
                  <a:pt x="19752" y="1303"/>
                  <a:pt x="19803" y="1213"/>
                </a:cubicBezTo>
                <a:cubicBezTo>
                  <a:pt x="19835" y="1156"/>
                  <a:pt x="19849" y="1127"/>
                  <a:pt x="19849" y="1101"/>
                </a:cubicBezTo>
                <a:close/>
                <a:moveTo>
                  <a:pt x="20989" y="1128"/>
                </a:moveTo>
                <a:cubicBezTo>
                  <a:pt x="20984" y="1129"/>
                  <a:pt x="20979" y="1145"/>
                  <a:pt x="20973" y="1147"/>
                </a:cubicBezTo>
                <a:cubicBezTo>
                  <a:pt x="21063" y="1159"/>
                  <a:pt x="21143" y="1406"/>
                  <a:pt x="21085" y="1632"/>
                </a:cubicBezTo>
                <a:cubicBezTo>
                  <a:pt x="21058" y="1739"/>
                  <a:pt x="21007" y="1821"/>
                  <a:pt x="20970" y="1825"/>
                </a:cubicBezTo>
                <a:cubicBezTo>
                  <a:pt x="21073" y="1818"/>
                  <a:pt x="21120" y="1706"/>
                  <a:pt x="21120" y="1451"/>
                </a:cubicBezTo>
                <a:cubicBezTo>
                  <a:pt x="21120" y="1217"/>
                  <a:pt x="21057" y="1114"/>
                  <a:pt x="20989" y="1128"/>
                </a:cubicBezTo>
                <a:close/>
                <a:moveTo>
                  <a:pt x="13903" y="1136"/>
                </a:moveTo>
                <a:cubicBezTo>
                  <a:pt x="13870" y="1131"/>
                  <a:pt x="13828" y="1134"/>
                  <a:pt x="13775" y="1143"/>
                </a:cubicBezTo>
                <a:cubicBezTo>
                  <a:pt x="13764" y="1145"/>
                  <a:pt x="13763" y="1153"/>
                  <a:pt x="13753" y="1155"/>
                </a:cubicBezTo>
                <a:cubicBezTo>
                  <a:pt x="13732" y="1237"/>
                  <a:pt x="13721" y="1344"/>
                  <a:pt x="13721" y="1451"/>
                </a:cubicBezTo>
                <a:cubicBezTo>
                  <a:pt x="13721" y="1453"/>
                  <a:pt x="13721" y="1454"/>
                  <a:pt x="13721" y="1455"/>
                </a:cubicBezTo>
                <a:cubicBezTo>
                  <a:pt x="13721" y="1564"/>
                  <a:pt x="13731" y="1675"/>
                  <a:pt x="13751" y="1759"/>
                </a:cubicBezTo>
                <a:cubicBezTo>
                  <a:pt x="13771" y="1769"/>
                  <a:pt x="13785" y="1790"/>
                  <a:pt x="13806" y="1794"/>
                </a:cubicBezTo>
                <a:cubicBezTo>
                  <a:pt x="13985" y="1827"/>
                  <a:pt x="14030" y="1762"/>
                  <a:pt x="14030" y="1467"/>
                </a:cubicBezTo>
                <a:cubicBezTo>
                  <a:pt x="14030" y="1238"/>
                  <a:pt x="14005" y="1150"/>
                  <a:pt x="13903" y="1136"/>
                </a:cubicBezTo>
                <a:close/>
                <a:moveTo>
                  <a:pt x="19312" y="1151"/>
                </a:moveTo>
                <a:cubicBezTo>
                  <a:pt x="19224" y="1156"/>
                  <a:pt x="19181" y="1190"/>
                  <a:pt x="19159" y="1263"/>
                </a:cubicBezTo>
                <a:cubicBezTo>
                  <a:pt x="19155" y="1313"/>
                  <a:pt x="19149" y="1344"/>
                  <a:pt x="19149" y="1421"/>
                </a:cubicBezTo>
                <a:cubicBezTo>
                  <a:pt x="19149" y="1514"/>
                  <a:pt x="19156" y="1589"/>
                  <a:pt x="19165" y="1659"/>
                </a:cubicBezTo>
                <a:cubicBezTo>
                  <a:pt x="19195" y="1749"/>
                  <a:pt x="19269" y="1784"/>
                  <a:pt x="19414" y="1786"/>
                </a:cubicBezTo>
                <a:cubicBezTo>
                  <a:pt x="19422" y="1754"/>
                  <a:pt x="19429" y="1717"/>
                  <a:pt x="19434" y="1675"/>
                </a:cubicBezTo>
                <a:cubicBezTo>
                  <a:pt x="19437" y="1609"/>
                  <a:pt x="19440" y="1555"/>
                  <a:pt x="19437" y="1436"/>
                </a:cubicBezTo>
                <a:cubicBezTo>
                  <a:pt x="19432" y="1291"/>
                  <a:pt x="19425" y="1224"/>
                  <a:pt x="19414" y="1159"/>
                </a:cubicBezTo>
                <a:cubicBezTo>
                  <a:pt x="19380" y="1156"/>
                  <a:pt x="19338" y="1150"/>
                  <a:pt x="19312" y="1151"/>
                </a:cubicBezTo>
                <a:close/>
                <a:moveTo>
                  <a:pt x="17571" y="1205"/>
                </a:moveTo>
                <a:cubicBezTo>
                  <a:pt x="17598" y="1208"/>
                  <a:pt x="17628" y="1234"/>
                  <a:pt x="17657" y="1294"/>
                </a:cubicBezTo>
                <a:cubicBezTo>
                  <a:pt x="17716" y="1410"/>
                  <a:pt x="17744" y="1578"/>
                  <a:pt x="17721" y="1667"/>
                </a:cubicBezTo>
                <a:cubicBezTo>
                  <a:pt x="17666" y="1883"/>
                  <a:pt x="17557" y="1874"/>
                  <a:pt x="17499" y="1648"/>
                </a:cubicBezTo>
                <a:cubicBezTo>
                  <a:pt x="17437" y="1409"/>
                  <a:pt x="17490" y="1197"/>
                  <a:pt x="17571" y="1205"/>
                </a:cubicBezTo>
                <a:close/>
                <a:moveTo>
                  <a:pt x="13571" y="1282"/>
                </a:moveTo>
                <a:cubicBezTo>
                  <a:pt x="13550" y="1331"/>
                  <a:pt x="13543" y="1388"/>
                  <a:pt x="13552" y="1471"/>
                </a:cubicBezTo>
                <a:cubicBezTo>
                  <a:pt x="13556" y="1514"/>
                  <a:pt x="13568" y="1559"/>
                  <a:pt x="13585" y="1598"/>
                </a:cubicBezTo>
                <a:cubicBezTo>
                  <a:pt x="13586" y="1522"/>
                  <a:pt x="13581" y="1446"/>
                  <a:pt x="13577" y="1371"/>
                </a:cubicBezTo>
                <a:cubicBezTo>
                  <a:pt x="13575" y="1340"/>
                  <a:pt x="13574" y="1310"/>
                  <a:pt x="13571" y="1282"/>
                </a:cubicBezTo>
                <a:close/>
                <a:moveTo>
                  <a:pt x="20861" y="1324"/>
                </a:moveTo>
                <a:cubicBezTo>
                  <a:pt x="20856" y="1344"/>
                  <a:pt x="20853" y="1367"/>
                  <a:pt x="20849" y="1390"/>
                </a:cubicBezTo>
                <a:cubicBezTo>
                  <a:pt x="20851" y="1367"/>
                  <a:pt x="20857" y="1346"/>
                  <a:pt x="20861" y="1324"/>
                </a:cubicBezTo>
                <a:close/>
                <a:moveTo>
                  <a:pt x="20516" y="1386"/>
                </a:moveTo>
                <a:cubicBezTo>
                  <a:pt x="20499" y="1411"/>
                  <a:pt x="20490" y="1451"/>
                  <a:pt x="20489" y="1501"/>
                </a:cubicBezTo>
                <a:cubicBezTo>
                  <a:pt x="20491" y="1513"/>
                  <a:pt x="20491" y="1513"/>
                  <a:pt x="20494" y="1525"/>
                </a:cubicBezTo>
                <a:cubicBezTo>
                  <a:pt x="20524" y="1679"/>
                  <a:pt x="20543" y="1755"/>
                  <a:pt x="20556" y="1806"/>
                </a:cubicBezTo>
                <a:cubicBezTo>
                  <a:pt x="20569" y="1788"/>
                  <a:pt x="20587" y="1711"/>
                  <a:pt x="20606" y="1602"/>
                </a:cubicBezTo>
                <a:cubicBezTo>
                  <a:pt x="20606" y="1547"/>
                  <a:pt x="20603" y="1508"/>
                  <a:pt x="20590" y="1528"/>
                </a:cubicBezTo>
                <a:cubicBezTo>
                  <a:pt x="20589" y="1529"/>
                  <a:pt x="20588" y="1528"/>
                  <a:pt x="20588" y="1528"/>
                </a:cubicBezTo>
                <a:cubicBezTo>
                  <a:pt x="20578" y="1544"/>
                  <a:pt x="20565" y="1524"/>
                  <a:pt x="20551" y="1490"/>
                </a:cubicBezTo>
                <a:cubicBezTo>
                  <a:pt x="20539" y="1466"/>
                  <a:pt x="20529" y="1429"/>
                  <a:pt x="20516" y="1386"/>
                </a:cubicBezTo>
                <a:close/>
                <a:moveTo>
                  <a:pt x="20844" y="1421"/>
                </a:moveTo>
                <a:cubicBezTo>
                  <a:pt x="20839" y="1450"/>
                  <a:pt x="20832" y="1476"/>
                  <a:pt x="20829" y="1509"/>
                </a:cubicBezTo>
                <a:cubicBezTo>
                  <a:pt x="20816" y="1678"/>
                  <a:pt x="20849" y="1758"/>
                  <a:pt x="20909" y="1794"/>
                </a:cubicBezTo>
                <a:cubicBezTo>
                  <a:pt x="20859" y="1725"/>
                  <a:pt x="20834" y="1567"/>
                  <a:pt x="20844" y="1421"/>
                </a:cubicBezTo>
                <a:close/>
                <a:moveTo>
                  <a:pt x="20924" y="1802"/>
                </a:moveTo>
                <a:cubicBezTo>
                  <a:pt x="20938" y="1808"/>
                  <a:pt x="20944" y="1829"/>
                  <a:pt x="20962" y="1829"/>
                </a:cubicBezTo>
                <a:cubicBezTo>
                  <a:pt x="20964" y="1829"/>
                  <a:pt x="20965" y="1829"/>
                  <a:pt x="20967" y="1829"/>
                </a:cubicBezTo>
                <a:cubicBezTo>
                  <a:pt x="20951" y="1828"/>
                  <a:pt x="20937" y="1815"/>
                  <a:pt x="20924" y="1802"/>
                </a:cubicBezTo>
                <a:close/>
                <a:moveTo>
                  <a:pt x="14047" y="2984"/>
                </a:moveTo>
                <a:cubicBezTo>
                  <a:pt x="13726" y="2953"/>
                  <a:pt x="13409" y="3153"/>
                  <a:pt x="13195" y="3584"/>
                </a:cubicBezTo>
                <a:cubicBezTo>
                  <a:pt x="12806" y="4370"/>
                  <a:pt x="12771" y="4925"/>
                  <a:pt x="12771" y="10237"/>
                </a:cubicBezTo>
                <a:cubicBezTo>
                  <a:pt x="12772" y="12234"/>
                  <a:pt x="12776" y="13336"/>
                  <a:pt x="12791" y="14095"/>
                </a:cubicBezTo>
                <a:cubicBezTo>
                  <a:pt x="12791" y="14133"/>
                  <a:pt x="12791" y="14176"/>
                  <a:pt x="12792" y="14222"/>
                </a:cubicBezTo>
                <a:cubicBezTo>
                  <a:pt x="12797" y="14371"/>
                  <a:pt x="12801" y="14536"/>
                  <a:pt x="12807" y="14664"/>
                </a:cubicBezTo>
                <a:cubicBezTo>
                  <a:pt x="12816" y="14893"/>
                  <a:pt x="12826" y="15093"/>
                  <a:pt x="12842" y="15242"/>
                </a:cubicBezTo>
                <a:cubicBezTo>
                  <a:pt x="12844" y="15270"/>
                  <a:pt x="12847" y="15293"/>
                  <a:pt x="12850" y="15319"/>
                </a:cubicBezTo>
                <a:cubicBezTo>
                  <a:pt x="12871" y="15503"/>
                  <a:pt x="12896" y="15647"/>
                  <a:pt x="12931" y="15808"/>
                </a:cubicBezTo>
                <a:cubicBezTo>
                  <a:pt x="13150" y="16812"/>
                  <a:pt x="13480" y="17235"/>
                  <a:pt x="14058" y="17255"/>
                </a:cubicBezTo>
                <a:cubicBezTo>
                  <a:pt x="14401" y="17267"/>
                  <a:pt x="14610" y="17167"/>
                  <a:pt x="14842" y="16874"/>
                </a:cubicBezTo>
                <a:cubicBezTo>
                  <a:pt x="14922" y="16773"/>
                  <a:pt x="14998" y="16700"/>
                  <a:pt x="15061" y="16647"/>
                </a:cubicBezTo>
                <a:cubicBezTo>
                  <a:pt x="15061" y="16646"/>
                  <a:pt x="15060" y="16644"/>
                  <a:pt x="15061" y="16643"/>
                </a:cubicBezTo>
                <a:cubicBezTo>
                  <a:pt x="15061" y="16642"/>
                  <a:pt x="15062" y="16640"/>
                  <a:pt x="15062" y="16639"/>
                </a:cubicBezTo>
                <a:cubicBezTo>
                  <a:pt x="15101" y="16569"/>
                  <a:pt x="15132" y="16522"/>
                  <a:pt x="15157" y="16501"/>
                </a:cubicBezTo>
                <a:cubicBezTo>
                  <a:pt x="15202" y="16457"/>
                  <a:pt x="15223" y="16537"/>
                  <a:pt x="15234" y="16724"/>
                </a:cubicBezTo>
                <a:cubicBezTo>
                  <a:pt x="15235" y="16750"/>
                  <a:pt x="15237" y="16771"/>
                  <a:pt x="15238" y="16801"/>
                </a:cubicBezTo>
                <a:cubicBezTo>
                  <a:pt x="15241" y="16905"/>
                  <a:pt x="15243" y="17052"/>
                  <a:pt x="15242" y="17221"/>
                </a:cubicBezTo>
                <a:cubicBezTo>
                  <a:pt x="15241" y="17225"/>
                  <a:pt x="15242" y="17224"/>
                  <a:pt x="15242" y="17228"/>
                </a:cubicBezTo>
                <a:cubicBezTo>
                  <a:pt x="15245" y="17371"/>
                  <a:pt x="15250" y="17502"/>
                  <a:pt x="15250" y="17663"/>
                </a:cubicBezTo>
                <a:cubicBezTo>
                  <a:pt x="15250" y="18096"/>
                  <a:pt x="15239" y="18351"/>
                  <a:pt x="15210" y="18534"/>
                </a:cubicBezTo>
                <a:cubicBezTo>
                  <a:pt x="15209" y="18536"/>
                  <a:pt x="15208" y="18539"/>
                  <a:pt x="15208" y="18541"/>
                </a:cubicBezTo>
                <a:cubicBezTo>
                  <a:pt x="15198" y="18638"/>
                  <a:pt x="15183" y="18701"/>
                  <a:pt x="15163" y="18757"/>
                </a:cubicBezTo>
                <a:cubicBezTo>
                  <a:pt x="15120" y="18952"/>
                  <a:pt x="15046" y="19023"/>
                  <a:pt x="14938" y="19038"/>
                </a:cubicBezTo>
                <a:cubicBezTo>
                  <a:pt x="14774" y="19150"/>
                  <a:pt x="14632" y="18986"/>
                  <a:pt x="14559" y="18526"/>
                </a:cubicBezTo>
                <a:cubicBezTo>
                  <a:pt x="14518" y="18267"/>
                  <a:pt x="14469" y="18171"/>
                  <a:pt x="14255" y="18129"/>
                </a:cubicBezTo>
                <a:lnTo>
                  <a:pt x="13649" y="18129"/>
                </a:lnTo>
                <a:lnTo>
                  <a:pt x="13647" y="18129"/>
                </a:lnTo>
                <a:lnTo>
                  <a:pt x="12739" y="18129"/>
                </a:lnTo>
                <a:lnTo>
                  <a:pt x="12783" y="18691"/>
                </a:lnTo>
                <a:cubicBezTo>
                  <a:pt x="12911" y="20331"/>
                  <a:pt x="13138" y="20896"/>
                  <a:pt x="13825" y="21317"/>
                </a:cubicBezTo>
                <a:cubicBezTo>
                  <a:pt x="14287" y="21600"/>
                  <a:pt x="15531" y="21526"/>
                  <a:pt x="15935" y="21190"/>
                </a:cubicBezTo>
                <a:cubicBezTo>
                  <a:pt x="16297" y="20890"/>
                  <a:pt x="16680" y="20185"/>
                  <a:pt x="16856" y="19492"/>
                </a:cubicBezTo>
                <a:cubicBezTo>
                  <a:pt x="16994" y="18952"/>
                  <a:pt x="17003" y="18477"/>
                  <a:pt x="17003" y="11107"/>
                </a:cubicBezTo>
                <a:lnTo>
                  <a:pt x="17003" y="3292"/>
                </a:lnTo>
                <a:lnTo>
                  <a:pt x="16126" y="3292"/>
                </a:lnTo>
                <a:cubicBezTo>
                  <a:pt x="15326" y="3292"/>
                  <a:pt x="15250" y="3321"/>
                  <a:pt x="15250" y="3627"/>
                </a:cubicBezTo>
                <a:cubicBezTo>
                  <a:pt x="15250" y="4184"/>
                  <a:pt x="15162" y="4219"/>
                  <a:pt x="14930" y="3750"/>
                </a:cubicBezTo>
                <a:cubicBezTo>
                  <a:pt x="14695" y="3276"/>
                  <a:pt x="14368" y="3014"/>
                  <a:pt x="14047" y="2984"/>
                </a:cubicBezTo>
                <a:close/>
                <a:moveTo>
                  <a:pt x="11160" y="3007"/>
                </a:moveTo>
                <a:cubicBezTo>
                  <a:pt x="10881" y="3058"/>
                  <a:pt x="10605" y="3302"/>
                  <a:pt x="10383" y="3750"/>
                </a:cubicBezTo>
                <a:cubicBezTo>
                  <a:pt x="10297" y="3922"/>
                  <a:pt x="10238" y="4001"/>
                  <a:pt x="10189" y="4035"/>
                </a:cubicBezTo>
                <a:cubicBezTo>
                  <a:pt x="10159" y="4113"/>
                  <a:pt x="10135" y="4155"/>
                  <a:pt x="10117" y="4146"/>
                </a:cubicBezTo>
                <a:cubicBezTo>
                  <a:pt x="10114" y="4148"/>
                  <a:pt x="10103" y="4173"/>
                  <a:pt x="10101" y="4169"/>
                </a:cubicBezTo>
                <a:cubicBezTo>
                  <a:pt x="10094" y="4158"/>
                  <a:pt x="10089" y="4100"/>
                  <a:pt x="10084" y="4035"/>
                </a:cubicBezTo>
                <a:cubicBezTo>
                  <a:pt x="10075" y="3958"/>
                  <a:pt x="10070" y="3850"/>
                  <a:pt x="10069" y="3692"/>
                </a:cubicBezTo>
                <a:cubicBezTo>
                  <a:pt x="10069" y="3682"/>
                  <a:pt x="10068" y="3676"/>
                  <a:pt x="10068" y="3665"/>
                </a:cubicBezTo>
                <a:cubicBezTo>
                  <a:pt x="10068" y="3649"/>
                  <a:pt x="10065" y="3643"/>
                  <a:pt x="10065" y="3627"/>
                </a:cubicBezTo>
                <a:cubicBezTo>
                  <a:pt x="10065" y="3320"/>
                  <a:pt x="9986" y="3292"/>
                  <a:pt x="9150" y="3292"/>
                </a:cubicBezTo>
                <a:lnTo>
                  <a:pt x="8235" y="3292"/>
                </a:lnTo>
                <a:lnTo>
                  <a:pt x="8235" y="10603"/>
                </a:lnTo>
                <a:lnTo>
                  <a:pt x="8235" y="17914"/>
                </a:lnTo>
                <a:lnTo>
                  <a:pt x="9105" y="17914"/>
                </a:lnTo>
                <a:lnTo>
                  <a:pt x="9975" y="17914"/>
                </a:lnTo>
                <a:lnTo>
                  <a:pt x="10001" y="12000"/>
                </a:lnTo>
                <a:cubicBezTo>
                  <a:pt x="10011" y="9545"/>
                  <a:pt x="10027" y="8193"/>
                  <a:pt x="10055" y="7253"/>
                </a:cubicBezTo>
                <a:cubicBezTo>
                  <a:pt x="10068" y="6268"/>
                  <a:pt x="10088" y="5951"/>
                  <a:pt x="10135" y="5798"/>
                </a:cubicBezTo>
                <a:cubicBezTo>
                  <a:pt x="10139" y="5786"/>
                  <a:pt x="10144" y="5782"/>
                  <a:pt x="10148" y="5771"/>
                </a:cubicBezTo>
                <a:cubicBezTo>
                  <a:pt x="10191" y="5571"/>
                  <a:pt x="10250" y="5503"/>
                  <a:pt x="10330" y="5494"/>
                </a:cubicBezTo>
                <a:cubicBezTo>
                  <a:pt x="10331" y="5493"/>
                  <a:pt x="10332" y="5494"/>
                  <a:pt x="10333" y="5494"/>
                </a:cubicBezTo>
                <a:cubicBezTo>
                  <a:pt x="10359" y="5483"/>
                  <a:pt x="10382" y="5484"/>
                  <a:pt x="10407" y="5494"/>
                </a:cubicBezTo>
                <a:cubicBezTo>
                  <a:pt x="10407" y="5494"/>
                  <a:pt x="10408" y="5494"/>
                  <a:pt x="10408" y="5494"/>
                </a:cubicBezTo>
                <a:cubicBezTo>
                  <a:pt x="10432" y="5503"/>
                  <a:pt x="10456" y="5511"/>
                  <a:pt x="10479" y="5540"/>
                </a:cubicBezTo>
                <a:cubicBezTo>
                  <a:pt x="10504" y="5567"/>
                  <a:pt x="10525" y="5609"/>
                  <a:pt x="10544" y="5671"/>
                </a:cubicBezTo>
                <a:cubicBezTo>
                  <a:pt x="10546" y="5678"/>
                  <a:pt x="10550" y="5679"/>
                  <a:pt x="10552" y="5686"/>
                </a:cubicBezTo>
                <a:cubicBezTo>
                  <a:pt x="10558" y="5702"/>
                  <a:pt x="10566" y="5707"/>
                  <a:pt x="10571" y="5725"/>
                </a:cubicBezTo>
                <a:cubicBezTo>
                  <a:pt x="10622" y="5879"/>
                  <a:pt x="10642" y="6300"/>
                  <a:pt x="10651" y="7419"/>
                </a:cubicBezTo>
                <a:cubicBezTo>
                  <a:pt x="10652" y="7434"/>
                  <a:pt x="10651" y="7476"/>
                  <a:pt x="10651" y="7492"/>
                </a:cubicBezTo>
                <a:cubicBezTo>
                  <a:pt x="10667" y="8439"/>
                  <a:pt x="10675" y="9693"/>
                  <a:pt x="10675" y="11916"/>
                </a:cubicBezTo>
                <a:lnTo>
                  <a:pt x="10675" y="17914"/>
                </a:lnTo>
                <a:lnTo>
                  <a:pt x="11595" y="17914"/>
                </a:lnTo>
                <a:lnTo>
                  <a:pt x="12516" y="17914"/>
                </a:lnTo>
                <a:lnTo>
                  <a:pt x="12490" y="11377"/>
                </a:lnTo>
                <a:cubicBezTo>
                  <a:pt x="12468" y="5358"/>
                  <a:pt x="12456" y="4802"/>
                  <a:pt x="12324" y="4277"/>
                </a:cubicBezTo>
                <a:cubicBezTo>
                  <a:pt x="12094" y="3368"/>
                  <a:pt x="11624" y="2921"/>
                  <a:pt x="11160" y="3007"/>
                </a:cubicBezTo>
                <a:close/>
                <a:moveTo>
                  <a:pt x="19501" y="3034"/>
                </a:moveTo>
                <a:cubicBezTo>
                  <a:pt x="18320" y="3001"/>
                  <a:pt x="17674" y="3877"/>
                  <a:pt x="17432" y="5836"/>
                </a:cubicBezTo>
                <a:cubicBezTo>
                  <a:pt x="17287" y="7011"/>
                  <a:pt x="17254" y="13463"/>
                  <a:pt x="17387" y="14945"/>
                </a:cubicBezTo>
                <a:cubicBezTo>
                  <a:pt x="17545" y="16707"/>
                  <a:pt x="18155" y="17853"/>
                  <a:pt x="19055" y="18072"/>
                </a:cubicBezTo>
                <a:cubicBezTo>
                  <a:pt x="20287" y="18371"/>
                  <a:pt x="21106" y="17464"/>
                  <a:pt x="21426" y="15446"/>
                </a:cubicBezTo>
                <a:cubicBezTo>
                  <a:pt x="21473" y="15146"/>
                  <a:pt x="21532" y="14224"/>
                  <a:pt x="21557" y="13394"/>
                </a:cubicBezTo>
                <a:lnTo>
                  <a:pt x="21590" y="12185"/>
                </a:lnTo>
                <a:lnTo>
                  <a:pt x="21589" y="11881"/>
                </a:lnTo>
                <a:lnTo>
                  <a:pt x="20711" y="11881"/>
                </a:lnTo>
                <a:lnTo>
                  <a:pt x="19827" y="11881"/>
                </a:lnTo>
                <a:lnTo>
                  <a:pt x="19825" y="13094"/>
                </a:lnTo>
                <a:lnTo>
                  <a:pt x="19825" y="13097"/>
                </a:lnTo>
                <a:cubicBezTo>
                  <a:pt x="19825" y="13148"/>
                  <a:pt x="19825" y="13176"/>
                  <a:pt x="19825" y="13225"/>
                </a:cubicBezTo>
                <a:lnTo>
                  <a:pt x="19825" y="13467"/>
                </a:lnTo>
                <a:cubicBezTo>
                  <a:pt x="19825" y="13588"/>
                  <a:pt x="19820" y="13661"/>
                  <a:pt x="19819" y="13771"/>
                </a:cubicBezTo>
                <a:cubicBezTo>
                  <a:pt x="19819" y="13788"/>
                  <a:pt x="19818" y="13808"/>
                  <a:pt x="19817" y="13825"/>
                </a:cubicBezTo>
                <a:cubicBezTo>
                  <a:pt x="19815" y="13966"/>
                  <a:pt x="19814" y="14110"/>
                  <a:pt x="19811" y="14229"/>
                </a:cubicBezTo>
                <a:cubicBezTo>
                  <a:pt x="19811" y="14232"/>
                  <a:pt x="19811" y="14234"/>
                  <a:pt x="19811" y="14237"/>
                </a:cubicBezTo>
                <a:cubicBezTo>
                  <a:pt x="19807" y="14375"/>
                  <a:pt x="19802" y="14517"/>
                  <a:pt x="19795" y="14634"/>
                </a:cubicBezTo>
                <a:cubicBezTo>
                  <a:pt x="19795" y="14635"/>
                  <a:pt x="19795" y="14637"/>
                  <a:pt x="19795" y="14637"/>
                </a:cubicBezTo>
                <a:cubicBezTo>
                  <a:pt x="19782" y="14863"/>
                  <a:pt x="19764" y="15047"/>
                  <a:pt x="19742" y="15180"/>
                </a:cubicBezTo>
                <a:cubicBezTo>
                  <a:pt x="19740" y="15194"/>
                  <a:pt x="19740" y="15213"/>
                  <a:pt x="19737" y="15226"/>
                </a:cubicBezTo>
                <a:cubicBezTo>
                  <a:pt x="19737" y="15229"/>
                  <a:pt x="19736" y="15236"/>
                  <a:pt x="19736" y="15238"/>
                </a:cubicBezTo>
                <a:cubicBezTo>
                  <a:pt x="19733" y="15248"/>
                  <a:pt x="19730" y="15255"/>
                  <a:pt x="19728" y="15265"/>
                </a:cubicBezTo>
                <a:cubicBezTo>
                  <a:pt x="19667" y="15581"/>
                  <a:pt x="19575" y="15719"/>
                  <a:pt x="19440" y="15719"/>
                </a:cubicBezTo>
                <a:cubicBezTo>
                  <a:pt x="19337" y="15719"/>
                  <a:pt x="19274" y="15613"/>
                  <a:pt x="19231" y="15380"/>
                </a:cubicBezTo>
                <a:cubicBezTo>
                  <a:pt x="19219" y="15338"/>
                  <a:pt x="19209" y="15278"/>
                  <a:pt x="19202" y="15207"/>
                </a:cubicBezTo>
                <a:cubicBezTo>
                  <a:pt x="19197" y="15164"/>
                  <a:pt x="19193" y="15100"/>
                  <a:pt x="19189" y="15049"/>
                </a:cubicBezTo>
                <a:cubicBezTo>
                  <a:pt x="19187" y="15005"/>
                  <a:pt x="19183" y="14978"/>
                  <a:pt x="19181" y="14922"/>
                </a:cubicBezTo>
                <a:cubicBezTo>
                  <a:pt x="19177" y="14852"/>
                  <a:pt x="19171" y="14797"/>
                  <a:pt x="19168" y="14714"/>
                </a:cubicBezTo>
                <a:cubicBezTo>
                  <a:pt x="19167" y="14678"/>
                  <a:pt x="19165" y="14653"/>
                  <a:pt x="19163" y="14610"/>
                </a:cubicBezTo>
                <a:cubicBezTo>
                  <a:pt x="19153" y="14221"/>
                  <a:pt x="19148" y="13744"/>
                  <a:pt x="19155" y="13044"/>
                </a:cubicBezTo>
                <a:lnTo>
                  <a:pt x="19162" y="12378"/>
                </a:lnTo>
                <a:lnTo>
                  <a:pt x="19170" y="10826"/>
                </a:lnTo>
                <a:lnTo>
                  <a:pt x="20396" y="10799"/>
                </a:lnTo>
                <a:lnTo>
                  <a:pt x="21600" y="10772"/>
                </a:lnTo>
                <a:lnTo>
                  <a:pt x="21554" y="8724"/>
                </a:lnTo>
                <a:cubicBezTo>
                  <a:pt x="21480" y="5449"/>
                  <a:pt x="21294" y="4477"/>
                  <a:pt x="20566" y="3584"/>
                </a:cubicBezTo>
                <a:cubicBezTo>
                  <a:pt x="20194" y="3129"/>
                  <a:pt x="20038" y="3049"/>
                  <a:pt x="19501" y="3034"/>
                </a:cubicBezTo>
                <a:close/>
                <a:moveTo>
                  <a:pt x="2897" y="3292"/>
                </a:moveTo>
                <a:lnTo>
                  <a:pt x="2897" y="10603"/>
                </a:lnTo>
                <a:lnTo>
                  <a:pt x="2897" y="17914"/>
                </a:lnTo>
                <a:lnTo>
                  <a:pt x="3813" y="17914"/>
                </a:lnTo>
                <a:lnTo>
                  <a:pt x="4728" y="17914"/>
                </a:lnTo>
                <a:lnTo>
                  <a:pt x="4728" y="13887"/>
                </a:lnTo>
                <a:cubicBezTo>
                  <a:pt x="4728" y="11522"/>
                  <a:pt x="4743" y="10259"/>
                  <a:pt x="4814" y="9505"/>
                </a:cubicBezTo>
                <a:cubicBezTo>
                  <a:pt x="4814" y="9503"/>
                  <a:pt x="4815" y="9501"/>
                  <a:pt x="4816" y="9498"/>
                </a:cubicBezTo>
                <a:cubicBezTo>
                  <a:pt x="4827" y="9294"/>
                  <a:pt x="4839" y="9158"/>
                  <a:pt x="4859" y="9070"/>
                </a:cubicBezTo>
                <a:cubicBezTo>
                  <a:pt x="4869" y="9025"/>
                  <a:pt x="4883" y="8993"/>
                  <a:pt x="4894" y="8951"/>
                </a:cubicBezTo>
                <a:cubicBezTo>
                  <a:pt x="4906" y="8900"/>
                  <a:pt x="4917" y="8842"/>
                  <a:pt x="4932" y="8797"/>
                </a:cubicBezTo>
                <a:cubicBezTo>
                  <a:pt x="4937" y="8783"/>
                  <a:pt x="4941" y="8768"/>
                  <a:pt x="4945" y="8755"/>
                </a:cubicBezTo>
                <a:cubicBezTo>
                  <a:pt x="4951" y="8739"/>
                  <a:pt x="4955" y="8725"/>
                  <a:pt x="4961" y="8709"/>
                </a:cubicBezTo>
                <a:cubicBezTo>
                  <a:pt x="4968" y="8691"/>
                  <a:pt x="4979" y="8676"/>
                  <a:pt x="4987" y="8658"/>
                </a:cubicBezTo>
                <a:cubicBezTo>
                  <a:pt x="5002" y="8621"/>
                  <a:pt x="5024" y="8596"/>
                  <a:pt x="5041" y="8562"/>
                </a:cubicBezTo>
                <a:cubicBezTo>
                  <a:pt x="5069" y="8509"/>
                  <a:pt x="5096" y="8452"/>
                  <a:pt x="5129" y="8408"/>
                </a:cubicBezTo>
                <a:cubicBezTo>
                  <a:pt x="5145" y="8384"/>
                  <a:pt x="5156" y="8354"/>
                  <a:pt x="5174" y="8331"/>
                </a:cubicBezTo>
                <a:cubicBezTo>
                  <a:pt x="5301" y="8174"/>
                  <a:pt x="5511" y="8043"/>
                  <a:pt x="5639" y="8043"/>
                </a:cubicBezTo>
                <a:lnTo>
                  <a:pt x="5689" y="8043"/>
                </a:lnTo>
                <a:lnTo>
                  <a:pt x="5716" y="8039"/>
                </a:lnTo>
                <a:lnTo>
                  <a:pt x="5866" y="7981"/>
                </a:lnTo>
                <a:lnTo>
                  <a:pt x="5866" y="5586"/>
                </a:lnTo>
                <a:lnTo>
                  <a:pt x="5866" y="4393"/>
                </a:lnTo>
                <a:cubicBezTo>
                  <a:pt x="5857" y="3423"/>
                  <a:pt x="5828" y="3293"/>
                  <a:pt x="5738" y="3296"/>
                </a:cubicBezTo>
                <a:cubicBezTo>
                  <a:pt x="5505" y="3303"/>
                  <a:pt x="4972" y="3976"/>
                  <a:pt x="4883" y="4377"/>
                </a:cubicBezTo>
                <a:cubicBezTo>
                  <a:pt x="4757" y="4939"/>
                  <a:pt x="4639" y="4650"/>
                  <a:pt x="4696" y="3919"/>
                </a:cubicBezTo>
                <a:lnTo>
                  <a:pt x="4712" y="3707"/>
                </a:lnTo>
                <a:lnTo>
                  <a:pt x="4729" y="3292"/>
                </a:lnTo>
                <a:lnTo>
                  <a:pt x="3821" y="3292"/>
                </a:lnTo>
                <a:lnTo>
                  <a:pt x="2897" y="3292"/>
                </a:lnTo>
                <a:close/>
                <a:moveTo>
                  <a:pt x="6099" y="3292"/>
                </a:moveTo>
                <a:lnTo>
                  <a:pt x="6099" y="10603"/>
                </a:lnTo>
                <a:lnTo>
                  <a:pt x="6099" y="17914"/>
                </a:lnTo>
                <a:lnTo>
                  <a:pt x="7016" y="17914"/>
                </a:lnTo>
                <a:lnTo>
                  <a:pt x="7930" y="17914"/>
                </a:lnTo>
                <a:lnTo>
                  <a:pt x="7930" y="10603"/>
                </a:lnTo>
                <a:lnTo>
                  <a:pt x="7930" y="3292"/>
                </a:lnTo>
                <a:lnTo>
                  <a:pt x="7016" y="3292"/>
                </a:lnTo>
                <a:lnTo>
                  <a:pt x="6099" y="3292"/>
                </a:lnTo>
                <a:close/>
                <a:moveTo>
                  <a:pt x="14904" y="5494"/>
                </a:moveTo>
                <a:cubicBezTo>
                  <a:pt x="15030" y="5454"/>
                  <a:pt x="15143" y="5737"/>
                  <a:pt x="15195" y="6306"/>
                </a:cubicBezTo>
                <a:cubicBezTo>
                  <a:pt x="15295" y="7400"/>
                  <a:pt x="15215" y="14194"/>
                  <a:pt x="15098" y="14533"/>
                </a:cubicBezTo>
                <a:cubicBezTo>
                  <a:pt x="14982" y="14867"/>
                  <a:pt x="14747" y="14888"/>
                  <a:pt x="14663" y="14576"/>
                </a:cubicBezTo>
                <a:cubicBezTo>
                  <a:pt x="14629" y="14450"/>
                  <a:pt x="14590" y="12555"/>
                  <a:pt x="14576" y="10364"/>
                </a:cubicBezTo>
                <a:cubicBezTo>
                  <a:pt x="14554" y="6904"/>
                  <a:pt x="14566" y="6324"/>
                  <a:pt x="14676" y="5925"/>
                </a:cubicBezTo>
                <a:cubicBezTo>
                  <a:pt x="14748" y="5660"/>
                  <a:pt x="14829" y="5518"/>
                  <a:pt x="14904" y="5494"/>
                </a:cubicBezTo>
                <a:close/>
                <a:moveTo>
                  <a:pt x="19469" y="5498"/>
                </a:moveTo>
                <a:cubicBezTo>
                  <a:pt x="19551" y="5526"/>
                  <a:pt x="19626" y="5649"/>
                  <a:pt x="19672" y="5856"/>
                </a:cubicBezTo>
                <a:cubicBezTo>
                  <a:pt x="19717" y="6059"/>
                  <a:pt x="19745" y="6697"/>
                  <a:pt x="19733" y="7273"/>
                </a:cubicBezTo>
                <a:cubicBezTo>
                  <a:pt x="19710" y="8290"/>
                  <a:pt x="19703" y="8321"/>
                  <a:pt x="19478" y="8374"/>
                </a:cubicBezTo>
                <a:cubicBezTo>
                  <a:pt x="19351" y="8403"/>
                  <a:pt x="19222" y="8368"/>
                  <a:pt x="19192" y="8297"/>
                </a:cubicBezTo>
                <a:cubicBezTo>
                  <a:pt x="19101" y="8077"/>
                  <a:pt x="19131" y="5937"/>
                  <a:pt x="19229" y="5702"/>
                </a:cubicBezTo>
                <a:cubicBezTo>
                  <a:pt x="19299" y="5535"/>
                  <a:pt x="19387" y="5470"/>
                  <a:pt x="19469" y="5498"/>
                </a:cubicBezTo>
                <a:close/>
              </a:path>
            </a:pathLst>
          </a:custGeom>
          <a:ln w="12700">
            <a:miter lim="400000"/>
          </a:ln>
        </p:spPr>
      </p:pic>
      <p:sp>
        <p:nvSpPr>
          <p:cNvPr id="164" name="Rectangle"/>
          <p:cNvSpPr/>
          <p:nvPr/>
        </p:nvSpPr>
        <p:spPr>
          <a:xfrm>
            <a:off x="10118969" y="5303638"/>
            <a:ext cx="2181470" cy="1037493"/>
          </a:xfrm>
          <a:prstGeom prst="rect">
            <a:avLst/>
          </a:prstGeom>
          <a:solidFill>
            <a:schemeClr val="accent3">
              <a:hueOff val="278599"/>
              <a:satOff val="19149"/>
              <a:lumOff val="6862"/>
            </a:schemeClr>
          </a:solidFill>
          <a:ln w="12700">
            <a:miter lim="400000"/>
          </a:ln>
        </p:spPr>
        <p:txBody>
          <a:bodyPr lIns="50800" tIns="50800" rIns="50800" bIns="50800" anchor="ctr"/>
          <a:lstStyle/>
          <a:p>
            <a:pPr algn="ctr">
              <a:spcBef>
                <a:spcPts val="0"/>
              </a:spcBef>
              <a:defRPr i="0" spc="0" sz="2400">
                <a:solidFill>
                  <a:schemeClr val="accent3">
                    <a:hueOff val="278599"/>
                    <a:satOff val="19149"/>
                    <a:lumOff val="6862"/>
                  </a:schemeClr>
                </a:solidFill>
                <a:latin typeface="DIN Alternate"/>
                <a:ea typeface="DIN Alternate"/>
                <a:cs typeface="DIN Alternate"/>
                <a:sym typeface="DIN Alternate"/>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3">
            <a:hueOff val="278599"/>
            <a:satOff val="19149"/>
            <a:lumOff val="6862"/>
          </a:schemeClr>
        </a:solidFill>
      </p:bgPr>
    </p:bg>
    <p:spTree>
      <p:nvGrpSpPr>
        <p:cNvPr id="1" name=""/>
        <p:cNvGrpSpPr/>
        <p:nvPr/>
      </p:nvGrpSpPr>
      <p:grpSpPr>
        <a:xfrm>
          <a:off x="0" y="0"/>
          <a:ext cx="0" cy="0"/>
          <a:chOff x="0" y="0"/>
          <a:chExt cx="0" cy="0"/>
        </a:xfrm>
      </p:grpSpPr>
      <p:sp>
        <p:nvSpPr>
          <p:cNvPr id="166" name="Line"/>
          <p:cNvSpPr/>
          <p:nvPr>
            <p:ph type="body" idx="13"/>
          </p:nvPr>
        </p:nvSpPr>
        <p:spPr>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67" name="Different types of plays"/>
          <p:cNvSpPr txBox="1"/>
          <p:nvPr>
            <p:ph type="title"/>
          </p:nvPr>
        </p:nvSpPr>
        <p:spPr>
          <a:xfrm>
            <a:off x="544559" y="434948"/>
            <a:ext cx="11915682" cy="1314504"/>
          </a:xfrm>
          <a:prstGeom prst="rect">
            <a:avLst/>
          </a:prstGeom>
        </p:spPr>
        <p:txBody>
          <a:bodyPr/>
          <a:lstStyle>
            <a:lvl1pPr algn="ctr">
              <a:defRPr sz="8000"/>
            </a:lvl1pPr>
          </a:lstStyle>
          <a:p>
            <a:pPr/>
            <a:r>
              <a:t>Different types of plays</a:t>
            </a:r>
          </a:p>
        </p:txBody>
      </p:sp>
      <p:sp>
        <p:nvSpPr>
          <p:cNvPr id="168" name="Tragedy - Tragedy play is based on human suffering and emotionally painful events. These plays have evolved from Greek tragedy plays that focused on a single theme and plot, to its present day form that tackles multiple themes, storylines and sub-plots. Some examples of Shakespeare’s tragedies are Macbeth, Othello and Romeo and Juliet."/>
          <p:cNvSpPr txBox="1"/>
          <p:nvPr>
            <p:ph type="body" idx="1"/>
          </p:nvPr>
        </p:nvSpPr>
        <p:spPr>
          <a:prstGeom prst="rect">
            <a:avLst/>
          </a:prstGeom>
        </p:spPr>
        <p:txBody>
          <a:bodyPr/>
          <a:lstStyle/>
          <a:p>
            <a:pPr algn="ctr">
              <a:buBlip>
                <a:blip r:embed="rId2"/>
              </a:buBlip>
            </a:pPr>
            <a:r>
              <a:rPr b="1"/>
              <a:t>Tragedy</a:t>
            </a:r>
            <a:r>
              <a:t> - </a:t>
            </a:r>
            <a:r>
              <a:rPr i="1"/>
              <a:t>Tragedy play is based on human suffering and emotionally painful events. These plays have evolved from Greek tragedy plays that focused on a single theme and plot, to its present day form that tackles multiple themes, storylines and sub-plots. Some examples of Shakespeare’s tragedies are Macbeth, Othello and Romeo and Juliet.</a:t>
            </a:r>
          </a:p>
        </p:txBody>
      </p:sp>
      <p:sp>
        <p:nvSpPr>
          <p:cNvPr id="169" name="Rectangle"/>
          <p:cNvSpPr/>
          <p:nvPr/>
        </p:nvSpPr>
        <p:spPr>
          <a:xfrm>
            <a:off x="10118969" y="5303638"/>
            <a:ext cx="2181470" cy="1037493"/>
          </a:xfrm>
          <a:prstGeom prst="rect">
            <a:avLst/>
          </a:prstGeom>
          <a:solidFill>
            <a:schemeClr val="accent3">
              <a:hueOff val="278599"/>
              <a:satOff val="19149"/>
              <a:lumOff val="6862"/>
            </a:schemeClr>
          </a:solidFill>
          <a:ln w="12700">
            <a:miter lim="400000"/>
          </a:ln>
        </p:spPr>
        <p:txBody>
          <a:bodyPr lIns="50800" tIns="50800" rIns="50800" bIns="50800" anchor="ctr"/>
          <a:lstStyle/>
          <a:p>
            <a:pPr algn="ctr">
              <a:spcBef>
                <a:spcPts val="0"/>
              </a:spcBef>
              <a:defRPr i="0" spc="0" sz="2400">
                <a:solidFill>
                  <a:schemeClr val="accent3">
                    <a:hueOff val="278599"/>
                    <a:satOff val="19149"/>
                    <a:lumOff val="6862"/>
                  </a:schemeClr>
                </a:solidFill>
                <a:latin typeface="DIN Alternate"/>
                <a:ea typeface="DIN Alternate"/>
                <a:cs typeface="DIN Alternate"/>
                <a:sym typeface="DIN Alternate"/>
              </a:defRPr>
            </a:pPr>
          </a:p>
        </p:txBody>
      </p:sp>
      <p:pic>
        <p:nvPicPr>
          <p:cNvPr id="170" name="Image" descr="Image"/>
          <p:cNvPicPr>
            <a:picLocks noChangeAspect="1"/>
          </p:cNvPicPr>
          <p:nvPr/>
        </p:nvPicPr>
        <p:blipFill>
          <a:blip r:embed="rId3">
            <a:extLst/>
          </a:blip>
          <a:stretch>
            <a:fillRect/>
          </a:stretch>
        </p:blipFill>
        <p:spPr>
          <a:xfrm>
            <a:off x="1633025" y="5456099"/>
            <a:ext cx="2919565" cy="3795434"/>
          </a:xfrm>
          <a:prstGeom prst="rect">
            <a:avLst/>
          </a:prstGeom>
          <a:ln w="12700">
            <a:miter lim="400000"/>
          </a:ln>
        </p:spPr>
      </p:pic>
      <p:pic>
        <p:nvPicPr>
          <p:cNvPr id="171" name="Image" descr="Image"/>
          <p:cNvPicPr>
            <a:picLocks noChangeAspect="1"/>
          </p:cNvPicPr>
          <p:nvPr/>
        </p:nvPicPr>
        <p:blipFill>
          <a:blip r:embed="rId4">
            <a:extLst/>
          </a:blip>
          <a:stretch>
            <a:fillRect/>
          </a:stretch>
        </p:blipFill>
        <p:spPr>
          <a:xfrm>
            <a:off x="5535941" y="5456099"/>
            <a:ext cx="5940678" cy="379543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chemeClr val="accent3">
            <a:hueOff val="278599"/>
            <a:satOff val="19149"/>
            <a:lumOff val="6862"/>
          </a:schemeClr>
        </a:solidFill>
      </p:bgPr>
    </p:bg>
    <p:spTree>
      <p:nvGrpSpPr>
        <p:cNvPr id="1" name=""/>
        <p:cNvGrpSpPr/>
        <p:nvPr/>
      </p:nvGrpSpPr>
      <p:grpSpPr>
        <a:xfrm>
          <a:off x="0" y="0"/>
          <a:ext cx="0" cy="0"/>
          <a:chOff x="0" y="0"/>
          <a:chExt cx="0" cy="0"/>
        </a:xfrm>
      </p:grpSpPr>
      <p:sp>
        <p:nvSpPr>
          <p:cNvPr id="173" name="Line"/>
          <p:cNvSpPr/>
          <p:nvPr>
            <p:ph type="body" idx="13"/>
          </p:nvPr>
        </p:nvSpPr>
        <p:spPr>
          <a:prstGeom prst="line">
            <a:avLst/>
          </a:prstGeom>
        </p:spPr>
        <p:txBody>
          <a:bodyPr/>
          <a:lstStyle/>
          <a:p>
            <a:pPr marL="0" indent="0" defTabSz="457200">
              <a:spcBef>
                <a:spcPts val="0"/>
              </a:spcBef>
              <a:buSzTx/>
              <a:buNone/>
              <a:defRPr sz="1200">
                <a:solidFill>
                  <a:srgbClr val="000000"/>
                </a:solidFill>
                <a:latin typeface="Helvetica"/>
                <a:ea typeface="Helvetica"/>
                <a:cs typeface="Helvetica"/>
                <a:sym typeface="Helvetica"/>
              </a:defRPr>
            </a:pPr>
          </a:p>
        </p:txBody>
      </p:sp>
      <p:sp>
        <p:nvSpPr>
          <p:cNvPr id="174" name="Different types of plays"/>
          <p:cNvSpPr txBox="1"/>
          <p:nvPr>
            <p:ph type="title"/>
          </p:nvPr>
        </p:nvSpPr>
        <p:spPr>
          <a:xfrm>
            <a:off x="544559" y="434948"/>
            <a:ext cx="11915682" cy="1314504"/>
          </a:xfrm>
          <a:prstGeom prst="rect">
            <a:avLst/>
          </a:prstGeom>
        </p:spPr>
        <p:txBody>
          <a:bodyPr/>
          <a:lstStyle>
            <a:lvl1pPr algn="ctr">
              <a:defRPr sz="8000"/>
            </a:lvl1pPr>
          </a:lstStyle>
          <a:p>
            <a:pPr/>
            <a:r>
              <a:t>Different types of plays</a:t>
            </a:r>
          </a:p>
        </p:txBody>
      </p:sp>
      <p:sp>
        <p:nvSpPr>
          <p:cNvPr id="175" name="Solo theatre - Solo theatre is led by only one actor. These plays could be anything, from comic acts to theatrical representations of poetries and stories. This style of theatre stems from the rich and ancient history of oral storytelling present in almost every culture for a thousand years, where people gather around one person who enacts out the whole story (including multiple characters). What makes this type of theatre so interesting is that the sole actor has to ensure the audience do not get bored, constantly perfuming and bringing different layers to the performance."/>
          <p:cNvSpPr txBox="1"/>
          <p:nvPr>
            <p:ph type="body" sz="half" idx="1"/>
          </p:nvPr>
        </p:nvSpPr>
        <p:spPr>
          <a:xfrm>
            <a:off x="571500" y="1803400"/>
            <a:ext cx="11395834" cy="4198957"/>
          </a:xfrm>
          <a:prstGeom prst="rect">
            <a:avLst/>
          </a:prstGeom>
        </p:spPr>
        <p:txBody>
          <a:bodyPr/>
          <a:lstStyle/>
          <a:p>
            <a:pPr marL="427609" indent="-427609" algn="ctr" defTabSz="531622">
              <a:spcBef>
                <a:spcPts val="1600"/>
              </a:spcBef>
              <a:buBlip>
                <a:blip r:embed="rId2"/>
              </a:buBlip>
              <a:defRPr sz="2912"/>
            </a:pPr>
            <a:r>
              <a:rPr b="1"/>
              <a:t>Solo theatre</a:t>
            </a:r>
            <a:r>
              <a:t> - </a:t>
            </a:r>
            <a:r>
              <a:rPr i="1"/>
              <a:t>Solo theatre is led by only one actor. These plays could be anything, from comic acts to theatrical representations of poetries and stories. This style of theatre stems from the rich and ancient history of oral storytelling present in almost every culture for a thousand years, where people gather around one person who enacts out the whole story (including multiple characters). What makes this type of theatre so interesting is that the sole actor has to ensure the audience do not get bored, constantly perfuming and bringing different layers to the performance.</a:t>
            </a:r>
          </a:p>
        </p:txBody>
      </p:sp>
      <p:pic>
        <p:nvPicPr>
          <p:cNvPr id="176" name="Image" descr="Image"/>
          <p:cNvPicPr>
            <a:picLocks noChangeAspect="1"/>
          </p:cNvPicPr>
          <p:nvPr/>
        </p:nvPicPr>
        <p:blipFill>
          <a:blip r:embed="rId3">
            <a:extLst/>
          </a:blip>
          <a:stretch>
            <a:fillRect/>
          </a:stretch>
        </p:blipFill>
        <p:spPr>
          <a:xfrm>
            <a:off x="4076265" y="6204015"/>
            <a:ext cx="4852270" cy="323168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1400"/>
          </a:spcBef>
          <a:spcAft>
            <a:spcPts val="0"/>
          </a:spcAft>
          <a:buClrTx/>
          <a:buSzTx/>
          <a:buFontTx/>
          <a:buNone/>
          <a:tabLst/>
          <a:defRPr b="0" baseline="0" cap="none" i="1" spc="28" strike="noStrike" sz="2800" u="none" kumimoji="0" normalizeH="0">
            <a:ln>
              <a:noFill/>
            </a:ln>
            <a:solidFill>
              <a:srgbClr val="5C5C5C"/>
            </a:solidFill>
            <a:effectLst/>
            <a:uFillTx/>
            <a:latin typeface="Iowan Old Style"/>
            <a:ea typeface="Iowan Old Style"/>
            <a:cs typeface="Iowan Old Style"/>
            <a:sym typeface="Iowan Old Sty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